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991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8764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753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13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713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978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030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4101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033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906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976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89659-EB88-443C-82D8-C6146FE389C2}" type="datetimeFigureOut">
              <a:rPr lang="cs-CZ" smtClean="0"/>
              <a:t>19.9.2019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A35FC-6AE1-428F-B79D-B0A4037C6C1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036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91369" y="548680"/>
            <a:ext cx="7772400" cy="1470025"/>
          </a:xfrm>
        </p:spPr>
        <p:txBody>
          <a:bodyPr/>
          <a:lstStyle/>
          <a:p>
            <a:r>
              <a:rPr lang="cs-CZ" dirty="0" smtClean="0"/>
              <a:t>Představení čtenářské gramotnosti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7168" y="1844824"/>
            <a:ext cx="6400800" cy="1752600"/>
          </a:xfrm>
        </p:spPr>
        <p:txBody>
          <a:bodyPr/>
          <a:lstStyle/>
          <a:p>
            <a:r>
              <a:rPr lang="cs-CZ" dirty="0" smtClean="0"/>
              <a:t>Čtenářství</a:t>
            </a:r>
          </a:p>
          <a:p>
            <a:r>
              <a:rPr lang="cs-CZ" dirty="0" smtClean="0"/>
              <a:t>Pisatelství</a:t>
            </a:r>
          </a:p>
          <a:p>
            <a:endParaRPr lang="cs-CZ" dirty="0"/>
          </a:p>
        </p:txBody>
      </p:sp>
      <p:pic>
        <p:nvPicPr>
          <p:cNvPr id="1026" name="Picture 2" descr="http://g.cz/sites/default/files/field/image/2015/nahledovka-ruc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037" y="3284984"/>
            <a:ext cx="5771779" cy="2885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920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Čtenářství </a:t>
            </a:r>
            <a:br>
              <a:rPr lang="cs-CZ" dirty="0" smtClean="0"/>
            </a:br>
            <a:r>
              <a:rPr lang="cs-CZ" dirty="0" smtClean="0"/>
              <a:t>Proč?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Čtení přináší prožitek, požitek a pocity štěstí.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Čtení obohacuje a posiluje mezilidské vztahy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Čtení je předpokladem úspěšné komunikace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Čtení je předpokladem učení</a:t>
            </a:r>
          </a:p>
          <a:p>
            <a:pPr marL="514350" indent="-514350">
              <a:buFont typeface="+mj-lt"/>
              <a:buAutoNum type="arabicPeriod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1558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Oborové čtenářství – v každém předmětu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Práce s textem umožňuje individualizaci</a:t>
            </a:r>
          </a:p>
          <a:p>
            <a:r>
              <a:rPr lang="cs-CZ" dirty="0" smtClean="0"/>
              <a:t>Čtení rozvíjí myšlení a řešení problému </a:t>
            </a:r>
          </a:p>
          <a:p>
            <a:r>
              <a:rPr lang="cs-CZ" dirty="0" smtClean="0"/>
              <a:t>Čtení vnáší konkurující pohledy (názory)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Čtení propojené s bádáním, manipulací a prožitkem – nejlepší výsledky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115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Otázky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Co dobrého/špatného mi zapojení do skupiny přinese? </a:t>
            </a:r>
          </a:p>
          <a:p>
            <a:r>
              <a:rPr lang="cs-CZ" dirty="0" smtClean="0"/>
              <a:t>Jaká bude moje vlastní strategie v oborovém čtení? </a:t>
            </a:r>
          </a:p>
          <a:p>
            <a:r>
              <a:rPr lang="cs-CZ" dirty="0" smtClean="0"/>
              <a:t>Mám se na koho obrátit?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370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děláme?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Kolegiální spolupráce (plánování – výuka – reflexe)</a:t>
            </a:r>
          </a:p>
          <a:p>
            <a:r>
              <a:rPr lang="cs-CZ" dirty="0" smtClean="0"/>
              <a:t>Setkávání – školní tým, EČM, IČM, blízké školy (Open </a:t>
            </a:r>
            <a:r>
              <a:rPr lang="cs-CZ" dirty="0" err="1" smtClean="0"/>
              <a:t>Gate</a:t>
            </a:r>
            <a:r>
              <a:rPr lang="cs-CZ" dirty="0" smtClean="0"/>
              <a:t>, Šeberov), všechny čtenářské školy, letní škola, volitelné výjezdní akce – prožitkové čtení, oborové čtení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8611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</a:t>
            </a:r>
            <a:r>
              <a:rPr lang="cs-CZ" smtClean="0"/>
              <a:t>budeme dělat?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59332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138</Words>
  <Application>Microsoft Office PowerPoint</Application>
  <PresentationFormat>Předvádění na obrazovce (4:3)</PresentationFormat>
  <Paragraphs>25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Motiv systému Office</vt:lpstr>
      <vt:lpstr>Představení čtenářské gramotnosti</vt:lpstr>
      <vt:lpstr>Čtenářství  Proč?</vt:lpstr>
      <vt:lpstr>Oborové čtenářství – v každém předmětu</vt:lpstr>
      <vt:lpstr>Otázky </vt:lpstr>
      <vt:lpstr>Co děláme? </vt:lpstr>
      <vt:lpstr>Co budeme dělat?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</dc:creator>
  <cp:lastModifiedBy>Ucitel</cp:lastModifiedBy>
  <cp:revision>7</cp:revision>
  <dcterms:created xsi:type="dcterms:W3CDTF">2019-09-19T08:45:11Z</dcterms:created>
  <dcterms:modified xsi:type="dcterms:W3CDTF">2019-09-19T11:26:59Z</dcterms:modified>
</cp:coreProperties>
</file>