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76" r:id="rId3"/>
    <p:sldId id="279" r:id="rId4"/>
    <p:sldId id="280" r:id="rId5"/>
    <p:sldId id="281" r:id="rId6"/>
    <p:sldId id="282" r:id="rId7"/>
    <p:sldId id="283" r:id="rId8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41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F06C39-52FD-4A84-B255-62993B9729C5}" type="datetime1">
              <a:rPr lang="cs-CZ" smtClean="0"/>
              <a:t>03.04.2022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5BAD6D-9C3B-46AE-9ED7-53C2ADD3C8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4199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4E47A4-6762-427E-823E-D15D87CF8901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86C1AB1-D682-4F2C-8579-D9DF0DCC073A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107587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975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08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6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4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098ABC-11E6-4176-B914-21F9EE225035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605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716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léto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921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podzim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4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 pro zimu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053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0" name="Obdélník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66800" y="2057399"/>
            <a:ext cx="4846320" cy="4343401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78880" y="2057399"/>
            <a:ext cx="4846320" cy="4343401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305E21-3B3F-4E0C-9DED-67F1E0F630AA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42779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1" name="Obdélník 10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12" name="Obdélník 11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2057399"/>
            <a:ext cx="4846320" cy="868681"/>
          </a:xfrm>
        </p:spPr>
        <p:txBody>
          <a:bodyPr rtlCol="0"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66800" y="2926080"/>
            <a:ext cx="4846320" cy="3474720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78880" y="2057399"/>
            <a:ext cx="4846320" cy="868681"/>
          </a:xfrm>
        </p:spPr>
        <p:txBody>
          <a:bodyPr rtlCol="0"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78880" y="2926080"/>
            <a:ext cx="4846320" cy="3474720"/>
          </a:xfrm>
        </p:spPr>
        <p:txBody>
          <a:bodyPr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80DC33-4447-4762-8938-984B6C9B5287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409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7" name="Obdélník 6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04E6E2-C267-45B4-A106-E1AFCC7F0B50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9929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10F896-2391-43BB-A676-C511D8B1C63E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0922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9" y="982132"/>
            <a:ext cx="6995160" cy="507492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A1861D-1D73-47BD-8737-E1B4D5A379FA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5345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8" name="Obdélník 7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F7547E-CD20-447F-A896-636A7955E7DD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1869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8" name="Obdélní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9" name="Obdélní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E3F4BA-23A2-46F1-BED9-D93468C66627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480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66798" y="846666"/>
            <a:ext cx="7863840" cy="5554133"/>
          </a:xfrm>
        </p:spPr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88FBCD-A069-4B25-811B-3F40C00909C5}" type="datetime1">
              <a:rPr lang="cs-CZ" noProof="0" smtClean="0"/>
              <a:t>03.04.2022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53300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455411"/>
          </a:xfrm>
          <a:prstGeom prst="rect">
            <a:avLst/>
          </a:prstGeom>
        </p:spPr>
      </p:pic>
      <p:sp>
        <p:nvSpPr>
          <p:cNvPr id="10" name="Obdélník 9"/>
          <p:cNvSpPr/>
          <p:nvPr userDrawn="1"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6800" y="562302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2057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066800" y="6519333"/>
            <a:ext cx="70866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cs-CZ" noProof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0" y="6519333"/>
            <a:ext cx="16002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E4C1554-D63E-4F25-B619-F5B83AB648C6}" type="datetime1">
              <a:rPr lang="cs-CZ" noProof="0" smtClean="0"/>
              <a:t>03.04.2022</a:t>
            </a:fld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210800" y="6519333"/>
            <a:ext cx="9144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E3DCFCC-8C7B-4574-91B2-C3342261C6C2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7965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cs-CZ" dirty="0" smtClean="0"/>
              <a:t>1. Týden dubna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cs-CZ" dirty="0" smtClean="0"/>
              <a:t>4.4. – 8.4.</a:t>
            </a:r>
          </a:p>
          <a:p>
            <a:pPr rtl="0"/>
            <a:r>
              <a:rPr lang="cs-CZ" dirty="0" smtClean="0"/>
              <a:t>8.AB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193964" y="4959927"/>
            <a:ext cx="114329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Počítáme s mnohočleny – sčítáme, odčítáme, násobíme, upravujeme podle vzorců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Mnohočleny začneme dělit a vytýkat v nich před závorku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Rýsujeme a využíváme u toho společných vlastností bodů</a:t>
            </a:r>
          </a:p>
          <a:p>
            <a:r>
              <a:rPr lang="cs-CZ" sz="2400" b="1" dirty="0" smtClean="0">
                <a:solidFill>
                  <a:srgbClr val="002060"/>
                </a:solidFill>
                <a:latin typeface="Bahnschrift Light" panose="020B0502040204020203" pitchFamily="34" charset="0"/>
              </a:rPr>
              <a:t>TEST ZA BŘEZEN</a:t>
            </a:r>
            <a:endParaRPr lang="cs-CZ" sz="2400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6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 smtClean="0"/>
              <a:t>Cíle týdne a týdenní úkol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cs-CZ" dirty="0" smtClean="0"/>
              <a:t>CÍLE TÝDNE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cs-CZ" dirty="0" smtClean="0"/>
              <a:t>Upravím mnohočlen na co nejjednodušší tvar pomocí násobení, sčítání, odčítání či použitím vzorců</a:t>
            </a:r>
          </a:p>
          <a:p>
            <a:pPr rtl="0"/>
            <a:r>
              <a:rPr lang="cs-CZ" dirty="0" smtClean="0"/>
              <a:t>Sestrojím zadaný útvar, využívám množin bodů daných vlastností</a:t>
            </a:r>
          </a:p>
          <a:p>
            <a:pPr rtl="0"/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cs-CZ" dirty="0" smtClean="0"/>
              <a:t>TÝDENNÍ ÚKOL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r>
              <a:rPr lang="cs-CZ" dirty="0" smtClean="0"/>
              <a:t>V </a:t>
            </a:r>
            <a:r>
              <a:rPr lang="cs-CZ" dirty="0" err="1" smtClean="0"/>
              <a:t>Teams</a:t>
            </a:r>
            <a:r>
              <a:rPr lang="cs-CZ" dirty="0" smtClean="0"/>
              <a:t> </a:t>
            </a:r>
            <a:r>
              <a:rPr lang="cs-CZ" dirty="0" smtClean="0"/>
              <a:t>vyplň dotazník </a:t>
            </a:r>
            <a:r>
              <a:rPr lang="cs-CZ" dirty="0" smtClean="0"/>
              <a:t>– termín je do </a:t>
            </a:r>
            <a:r>
              <a:rPr lang="cs-CZ" b="1" dirty="0" smtClean="0"/>
              <a:t>středy </a:t>
            </a:r>
            <a:r>
              <a:rPr lang="cs-CZ" b="1" dirty="0" smtClean="0"/>
              <a:t>večer!!</a:t>
            </a:r>
            <a:r>
              <a:rPr lang="cs-CZ" dirty="0" smtClean="0"/>
              <a:t> </a:t>
            </a:r>
            <a:r>
              <a:rPr lang="cs-CZ" dirty="0" smtClean="0"/>
              <a:t>(dotazník zabere max. 10 minut a využijeme ho pro plánování výuky s panem učitelem Prokopem</a:t>
            </a:r>
            <a:r>
              <a:rPr lang="cs-CZ" dirty="0" smtClean="0"/>
              <a:t>)</a:t>
            </a:r>
            <a:endParaRPr lang="cs-CZ" dirty="0" smtClean="0"/>
          </a:p>
          <a:p>
            <a:pPr rtl="0"/>
            <a:r>
              <a:rPr lang="cs-CZ" dirty="0" smtClean="0"/>
              <a:t>Pracovní sešit strana 42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753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7235" y="2515369"/>
            <a:ext cx="6995160" cy="3101416"/>
          </a:xfrm>
        </p:spPr>
        <p:txBody>
          <a:bodyPr/>
          <a:lstStyle/>
          <a:p>
            <a:r>
              <a:rPr lang="cs-CZ" dirty="0" smtClean="0"/>
              <a:t>Ještě jednou procvičíme to, co jsme dělali v minulých týdnech</a:t>
            </a:r>
          </a:p>
          <a:p>
            <a:r>
              <a:rPr lang="cs-CZ" dirty="0" smtClean="0"/>
              <a:t>Vše shrneme, zahrajeme si hru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Úpravy mnohočlenů – zjednodušování (hra)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22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1744" y="2327564"/>
            <a:ext cx="6995160" cy="3289221"/>
          </a:xfrm>
        </p:spPr>
        <p:txBody>
          <a:bodyPr/>
          <a:lstStyle/>
          <a:p>
            <a:r>
              <a:rPr lang="cs-CZ" dirty="0" smtClean="0"/>
              <a:t>BUDEME POTŘEBOVAT RÝSOVACÍ POTŘEBY!!</a:t>
            </a:r>
          </a:p>
          <a:p>
            <a:r>
              <a:rPr lang="cs-CZ" dirty="0" smtClean="0"/>
              <a:t>V pracovním sešitě i bez něj budeme rýsovat různé množiny bodů a zabrousíme i do konstrukčních úloh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Množiny bodů dané vlastnosti – rýsujeme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620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9" y="2281381"/>
            <a:ext cx="6995160" cy="3335403"/>
          </a:xfrm>
        </p:spPr>
        <p:txBody>
          <a:bodyPr/>
          <a:lstStyle/>
          <a:p>
            <a:r>
              <a:rPr lang="cs-CZ" dirty="0" smtClean="0"/>
              <a:t>Navážeme na to, co jsme už objevili – jak se dělí mnohočleny a k čemu to můžeme využít</a:t>
            </a:r>
          </a:p>
          <a:p>
            <a:r>
              <a:rPr lang="cs-CZ" dirty="0" smtClean="0"/>
              <a:t>Dotkneme se vytýkání před závorku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Dělení mnohočlenů, vytýkání před závorku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887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8835" y="2179782"/>
            <a:ext cx="6995160" cy="3437003"/>
          </a:xfrm>
        </p:spPr>
        <p:txBody>
          <a:bodyPr/>
          <a:lstStyle/>
          <a:p>
            <a:r>
              <a:rPr lang="cs-CZ" dirty="0" smtClean="0"/>
              <a:t>Formou testu zopakujeme, co jsme se naučili v březnu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Test za březen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22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5.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5781" y="1831878"/>
            <a:ext cx="6995160" cy="3784907"/>
          </a:xfrm>
        </p:spPr>
        <p:txBody>
          <a:bodyPr/>
          <a:lstStyle/>
          <a:p>
            <a:r>
              <a:rPr lang="cs-CZ" dirty="0" smtClean="0"/>
              <a:t>Čekají nás první prezentace tohoto pololetí</a:t>
            </a:r>
          </a:p>
          <a:p>
            <a:r>
              <a:rPr lang="cs-CZ" dirty="0" smtClean="0"/>
              <a:t>Paní učitelka Ivana definitivně předá svou výuku panu učiteli Honzovi</a:t>
            </a:r>
          </a:p>
          <a:p>
            <a:r>
              <a:rPr lang="cs-CZ" dirty="0" smtClean="0"/>
              <a:t>Část hodiny věnujeme rozloučení…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Poslední „matika s Ivčou“…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923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Čtyři roční období 16:9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990_TF04001541.potx" id="{D2BD68C6-B3DF-458F-9600-E6E79699462E}" vid="{830B0593-3475-45DF-94CD-5F579280FFBD}"/>
    </a:ext>
  </a:extLst>
</a:theme>
</file>

<file path=ppt/theme/theme2.xml><?xml version="1.0" encoding="utf-8"?>
<a:theme xmlns:a="http://schemas.openxmlformats.org/drawingml/2006/main" name="Motiv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Oslava čtyř ročních období</Template>
  <TotalTime>444</TotalTime>
  <Words>253</Words>
  <Application>Microsoft Office PowerPoint</Application>
  <PresentationFormat>Širokoúhlá obrazovka</PresentationFormat>
  <Paragraphs>36</Paragraphs>
  <Slides>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Bahnschrift Light</vt:lpstr>
      <vt:lpstr>Calibri</vt:lpstr>
      <vt:lpstr>Constantia</vt:lpstr>
      <vt:lpstr>Wingdings</vt:lpstr>
      <vt:lpstr>Čtyři roční období 16:9</vt:lpstr>
      <vt:lpstr>1. Týden dubna</vt:lpstr>
      <vt:lpstr>Cíle týdne a týdenní úkol</vt:lpstr>
      <vt:lpstr>1. Hodina týdne</vt:lpstr>
      <vt:lpstr>2. Hodina týdne</vt:lpstr>
      <vt:lpstr>3. Hodina týdne</vt:lpstr>
      <vt:lpstr>4. Hodina týdne</vt:lpstr>
      <vt:lpstr>5.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DUBEN 2022</dc:title>
  <dc:creator>Pařízková Ivana</dc:creator>
  <cp:lastModifiedBy>Pařízková Ivana</cp:lastModifiedBy>
  <cp:revision>13</cp:revision>
  <dcterms:created xsi:type="dcterms:W3CDTF">2022-04-02T07:54:29Z</dcterms:created>
  <dcterms:modified xsi:type="dcterms:W3CDTF">2022-04-03T20:04:51Z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_MarkAsFinal">
    <vt:bool>true</vt:bool>
  </property>
</Properties>
</file>