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9" r:id="rId2"/>
    <p:sldId id="276" r:id="rId3"/>
    <p:sldId id="279" r:id="rId4"/>
    <p:sldId id="280" r:id="rId5"/>
    <p:sldId id="281" r:id="rId6"/>
    <p:sldId id="282" r:id="rId7"/>
  </p:sldIdLst>
  <p:sldSz cx="12192000" cy="6858000"/>
  <p:notesSz cx="6858000" cy="9144000"/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413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F06C39-52FD-4A84-B255-62993B9729C5}" type="datetime1">
              <a:rPr lang="cs-CZ" smtClean="0"/>
              <a:t>03.04.2022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A5BAD6D-9C3B-46AE-9ED7-53C2ADD3C8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141994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noProof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C4E47A4-6762-427E-823E-D15D87CF8901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4" name="Zástupný symbol obrázku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dirty="0"/>
              <a:t>Upravte styly předlohy textu.</a:t>
            </a:r>
          </a:p>
          <a:p>
            <a:pPr lvl="1" rtl="0"/>
            <a:r>
              <a:rPr lang="cs-CZ" noProof="0" dirty="0"/>
              <a:t>Druhá úroveň</a:t>
            </a:r>
          </a:p>
          <a:p>
            <a:pPr lvl="2" rtl="0"/>
            <a:r>
              <a:rPr lang="cs-CZ" noProof="0" dirty="0"/>
              <a:t>Třetí úroveň</a:t>
            </a:r>
          </a:p>
          <a:p>
            <a:pPr lvl="3" rtl="0"/>
            <a:r>
              <a:rPr lang="cs-CZ" noProof="0" dirty="0"/>
              <a:t>Čtvrtá úroveň</a:t>
            </a:r>
          </a:p>
          <a:p>
            <a:pPr lvl="4" rtl="0"/>
            <a:r>
              <a:rPr lang="cs-CZ" noProof="0" dirty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86C1AB1-D682-4F2C-8579-D9DF0DCC073A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24107587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86C1AB1-D682-4F2C-8579-D9DF0DCC073A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5975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86C1AB1-D682-4F2C-8579-D9DF0DCC073A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2086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 bwMode="ltGray">
          <a:xfrm>
            <a:off x="2513012" y="1371600"/>
            <a:ext cx="7162800" cy="41148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804160" y="1557867"/>
            <a:ext cx="6583680" cy="2560320"/>
          </a:xfrm>
        </p:spPr>
        <p:txBody>
          <a:bodyPr rtlCol="0" anchor="b">
            <a:normAutofit/>
          </a:bodyPr>
          <a:lstStyle>
            <a:lvl1pPr algn="ctr" rtl="0">
              <a:lnSpc>
                <a:spcPct val="80000"/>
              </a:lnSpc>
              <a:defRPr sz="66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804160" y="4185919"/>
            <a:ext cx="6583680" cy="1097278"/>
          </a:xfrm>
        </p:spPr>
        <p:txBody>
          <a:bodyPr rtlCol="0"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849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8" name="Obdélník 7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9" name="Obdélník 8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098ABC-11E6-4176-B914-21F9EE225035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76052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bg bwMode="gray"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 rtlCol="0" anchor="b">
            <a:normAutofit/>
          </a:bodyPr>
          <a:lstStyle>
            <a:lvl1pPr algn="ctr" rtl="0">
              <a:lnSpc>
                <a:spcPct val="80000"/>
              </a:lnSpc>
              <a:defRPr sz="54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17167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 pro léto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 rtlCol="0" anchor="b">
            <a:normAutofit/>
          </a:bodyPr>
          <a:lstStyle>
            <a:lvl1pPr algn="ctr" rtl="0">
              <a:lnSpc>
                <a:spcPct val="80000"/>
              </a:lnSpc>
              <a:defRPr sz="54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29212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 pro podzim">
    <p:bg bwMode="gray"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 rtlCol="0" anchor="b">
            <a:normAutofit/>
          </a:bodyPr>
          <a:lstStyle>
            <a:lvl1pPr algn="ctr" rtl="0">
              <a:lnSpc>
                <a:spcPct val="80000"/>
              </a:lnSpc>
              <a:defRPr sz="54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0454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 pro zimu">
    <p:bg bwMode="gray"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 rtlCol="0" anchor="b">
            <a:normAutofit/>
          </a:bodyPr>
          <a:lstStyle>
            <a:lvl1pPr algn="ctr" rtl="0">
              <a:lnSpc>
                <a:spcPct val="80000"/>
              </a:lnSpc>
              <a:defRPr sz="54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30534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9" name="Obdélník 8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10" name="Obdélník 9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066800" y="2057399"/>
            <a:ext cx="4846320" cy="4343401"/>
          </a:xfrm>
        </p:spPr>
        <p:txBody>
          <a:bodyPr rtlCol="0"/>
          <a:lstStyle>
            <a:lvl1pPr>
              <a:defRPr/>
            </a:lvl1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noProof="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78880" y="2057399"/>
            <a:ext cx="4846320" cy="4343401"/>
          </a:xfrm>
        </p:spPr>
        <p:txBody>
          <a:bodyPr rtlCol="0"/>
          <a:lstStyle>
            <a:lvl1pPr>
              <a:defRPr/>
            </a:lvl1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305E21-3B3F-4E0C-9DED-67F1E0F630AA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42779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11" name="Obdélník 10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12" name="Obdélník 11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66800" y="2057399"/>
            <a:ext cx="4846320" cy="868681"/>
          </a:xfrm>
        </p:spPr>
        <p:txBody>
          <a:bodyPr rtlCol="0" anchor="ctr"/>
          <a:lstStyle>
            <a:lvl1pPr marL="0" indent="0">
              <a:buNone/>
              <a:defRPr sz="2400" b="0" cap="sm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066800" y="2926080"/>
            <a:ext cx="4846320" cy="3474720"/>
          </a:xfrm>
        </p:spPr>
        <p:txBody>
          <a:bodyPr rtlCol="0"/>
          <a:lstStyle>
            <a:lvl1pPr>
              <a:defRPr/>
            </a:lvl1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noProof="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278880" y="2057399"/>
            <a:ext cx="4846320" cy="868681"/>
          </a:xfrm>
        </p:spPr>
        <p:txBody>
          <a:bodyPr rtlCol="0" anchor="ctr"/>
          <a:lstStyle>
            <a:lvl1pPr marL="0" indent="0">
              <a:buNone/>
              <a:defRPr sz="2400" b="0" cap="sm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278880" y="2926080"/>
            <a:ext cx="4846320" cy="3474720"/>
          </a:xfrm>
        </p:spPr>
        <p:txBody>
          <a:bodyPr rtlCol="0"/>
          <a:lstStyle>
            <a:lvl1pPr>
              <a:defRPr/>
            </a:lvl1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noProof="0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80DC33-4447-4762-8938-984B6C9B5287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4093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7" name="Obdélník 6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8" name="Obdélník 7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04E6E2-C267-45B4-A106-E1AFCC7F0B50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99294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10F896-2391-43BB-A676-C511D8B1C63E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09224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11067" y="1143000"/>
            <a:ext cx="3471334" cy="2285999"/>
          </a:xfrm>
        </p:spPr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599" y="982132"/>
            <a:ext cx="6995160" cy="507492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111067" y="3513665"/>
            <a:ext cx="3471333" cy="210312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A1861D-1D73-47BD-8737-E1B4D5A379FA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75345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11067" y="1143000"/>
            <a:ext cx="3471334" cy="2285999"/>
          </a:xfrm>
        </p:spPr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8" name="Obdélník 7"/>
          <p:cNvSpPr/>
          <p:nvPr/>
        </p:nvSpPr>
        <p:spPr bwMode="ltGray">
          <a:xfrm>
            <a:off x="694265" y="1051560"/>
            <a:ext cx="6858000" cy="4937760"/>
          </a:xfrm>
          <a:prstGeom prst="rect">
            <a:avLst/>
          </a:prstGeom>
          <a:solidFill>
            <a:schemeClr val="bg1"/>
          </a:soli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3" name="Zástupný symbol obrázku 2" descr="Prázdný zástupný symbol pro přidání obrázku Klikněte na zástupný symbol a vyberte obrázek, který chcete přidat."/>
          <p:cNvSpPr>
            <a:spLocks noGrp="1"/>
          </p:cNvSpPr>
          <p:nvPr>
            <p:ph type="pic" idx="1"/>
          </p:nvPr>
        </p:nvSpPr>
        <p:spPr>
          <a:xfrm>
            <a:off x="772051" y="1143000"/>
            <a:ext cx="6686024" cy="4754880"/>
          </a:xfrm>
          <a:solidFill>
            <a:schemeClr val="bg2">
              <a:lumMod val="40000"/>
              <a:lumOff val="60000"/>
            </a:schemeClr>
          </a:solidFill>
        </p:spPr>
        <p:txBody>
          <a:bodyPr tIns="27432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111067" y="3513665"/>
            <a:ext cx="3471333" cy="210312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F7547E-CD20-447F-A896-636A7955E7DD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11" name="Zástupný symbol pro číslo snímku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cs-CZ" noProof="0" smtClean="0"/>
              <a:pPr rtl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18692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8" name="Obdélník 7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9" name="Obdélník 8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DE3F4BA-23A2-46F1-BED9-D93468C66627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244807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9296400" y="846666"/>
            <a:ext cx="1828800" cy="5554133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066798" y="846666"/>
            <a:ext cx="7863840" cy="5554133"/>
          </a:xfrm>
        </p:spPr>
        <p:txBody>
          <a:bodyPr vert="eaVert" rtlCol="0"/>
          <a:lstStyle>
            <a:lvl1pPr>
              <a:defRPr/>
            </a:lvl1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588FBCD-A069-4B25-811B-3F40C00909C5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153300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952" cy="455411"/>
          </a:xfrm>
          <a:prstGeom prst="rect">
            <a:avLst/>
          </a:prstGeom>
        </p:spPr>
      </p:pic>
      <p:sp>
        <p:nvSpPr>
          <p:cNvPr id="10" name="Obdélník 9"/>
          <p:cNvSpPr/>
          <p:nvPr userDrawn="1"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066800" y="562302"/>
            <a:ext cx="10058400" cy="1097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cs-CZ" dirty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66800" y="2057400"/>
            <a:ext cx="100584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 rtl="0"/>
            <a:r>
              <a:rPr lang="cs-CZ" noProof="0" dirty="0"/>
              <a:t>Druhá úroveň</a:t>
            </a:r>
          </a:p>
          <a:p>
            <a:pPr lvl="2" rtl="0"/>
            <a:r>
              <a:rPr lang="cs-CZ" noProof="0" dirty="0"/>
              <a:t>Třetí úroveň</a:t>
            </a:r>
          </a:p>
          <a:p>
            <a:pPr lvl="3" rtl="0"/>
            <a:r>
              <a:rPr lang="cs-CZ" noProof="0" dirty="0"/>
              <a:t>Čtvrtá úroveň</a:t>
            </a:r>
          </a:p>
          <a:p>
            <a:pPr lvl="4" rtl="0"/>
            <a:r>
              <a:rPr lang="cs-CZ" noProof="0" dirty="0"/>
              <a:t>Pátá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066800" y="6519333"/>
            <a:ext cx="7086600" cy="202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0" y="6519333"/>
            <a:ext cx="1600200" cy="202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AE4C1554-D63E-4F25-B619-F5B83AB648C6}" type="datetime1">
              <a:rPr lang="cs-CZ" noProof="0" smtClean="0"/>
              <a:t>03.04.2022</a:t>
            </a:fld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210800" y="6519333"/>
            <a:ext cx="914400" cy="202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5E3DCFCC-8C7B-4574-91B2-C3342261C6C2}" type="slidenum">
              <a:rPr lang="cs-CZ" noProof="0" smtClean="0"/>
              <a:pPr rtl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1796578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61" r:id="rId5"/>
    <p:sldLayoutId id="2147483662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cs-CZ" dirty="0" smtClean="0"/>
              <a:t>1. Týden dubna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cs-CZ" dirty="0" smtClean="0"/>
              <a:t>4.4. – 8.4.</a:t>
            </a:r>
          </a:p>
          <a:p>
            <a:pPr rtl="0"/>
            <a:r>
              <a:rPr lang="cs-CZ" dirty="0" smtClean="0"/>
              <a:t>8.AB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193964" y="4959927"/>
            <a:ext cx="114329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Počítáme s mnohočleny – sčítáme, odčítáme, násobíme, upravujeme podle vzorců</a:t>
            </a:r>
          </a:p>
          <a:p>
            <a:r>
              <a:rPr lang="cs-CZ" sz="2400" b="1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Mnohočleny začneme dělit a vytýkat v nich před závorku</a:t>
            </a:r>
          </a:p>
          <a:p>
            <a:r>
              <a:rPr lang="cs-CZ" sz="2400" b="1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Rýsujeme a využíváme u toho společných vlastností bodů</a:t>
            </a:r>
          </a:p>
          <a:p>
            <a:r>
              <a:rPr lang="cs-CZ" sz="2400" b="1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TEST ZA BŘEZEN</a:t>
            </a:r>
            <a:endParaRPr lang="cs-CZ" sz="2400" b="1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65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dirty="0" smtClean="0"/>
              <a:t>Cíle týdne a týdenní úkol</a:t>
            </a:r>
            <a:endParaRPr lang="cs-CZ" dirty="0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cs-CZ" dirty="0" smtClean="0"/>
              <a:t>CÍLE TÝDNE</a:t>
            </a:r>
            <a:endParaRPr lang="cs-CZ" dirty="0"/>
          </a:p>
        </p:txBody>
      </p:sp>
      <p:sp>
        <p:nvSpPr>
          <p:cNvPr id="9" name="Zástupný symbol pro obsah 8"/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pPr rtl="0"/>
            <a:r>
              <a:rPr lang="cs-CZ" dirty="0" smtClean="0"/>
              <a:t>Upravím mnohočlen na co nejjednodušší tvar pomocí násobení, sčítání, odčítání či použitím vzorců</a:t>
            </a:r>
          </a:p>
          <a:p>
            <a:pPr rtl="0"/>
            <a:r>
              <a:rPr lang="cs-CZ" dirty="0" smtClean="0"/>
              <a:t>Sestrojím zadaný útvar, využívám množin bodů daných vlastností</a:t>
            </a:r>
          </a:p>
          <a:p>
            <a:pPr rtl="0"/>
            <a:endParaRPr lang="cs-CZ" dirty="0"/>
          </a:p>
        </p:txBody>
      </p:sp>
      <p:sp>
        <p:nvSpPr>
          <p:cNvPr id="10" name="Zástupný symbol pro text 9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r>
              <a:rPr lang="cs-CZ" dirty="0" smtClean="0"/>
              <a:t>TÝDENNÍ ÚKOL</a:t>
            </a:r>
            <a:endParaRPr lang="cs-CZ" dirty="0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pPr rtl="0"/>
            <a:r>
              <a:rPr lang="cs-CZ" dirty="0" smtClean="0"/>
              <a:t>V </a:t>
            </a:r>
            <a:r>
              <a:rPr lang="cs-CZ" dirty="0" err="1" smtClean="0"/>
              <a:t>Teams</a:t>
            </a:r>
            <a:r>
              <a:rPr lang="cs-CZ" dirty="0" smtClean="0"/>
              <a:t> </a:t>
            </a:r>
            <a:r>
              <a:rPr lang="cs-CZ" dirty="0" smtClean="0"/>
              <a:t>vyplň dotazník </a:t>
            </a:r>
            <a:r>
              <a:rPr lang="cs-CZ" dirty="0" smtClean="0"/>
              <a:t>– termín je do </a:t>
            </a:r>
            <a:r>
              <a:rPr lang="cs-CZ" b="1" dirty="0" smtClean="0"/>
              <a:t>středy </a:t>
            </a:r>
            <a:r>
              <a:rPr lang="cs-CZ" b="1" dirty="0" smtClean="0"/>
              <a:t>večer!!</a:t>
            </a:r>
            <a:r>
              <a:rPr lang="cs-CZ" dirty="0" smtClean="0"/>
              <a:t> </a:t>
            </a:r>
            <a:r>
              <a:rPr lang="cs-CZ" dirty="0" smtClean="0"/>
              <a:t>(dotazník zabere max. 10 minut a využijeme ho pro plánování výuky s panem učitelem Prokopem</a:t>
            </a:r>
            <a:r>
              <a:rPr lang="cs-CZ" dirty="0" smtClean="0"/>
              <a:t>)</a:t>
            </a:r>
            <a:endParaRPr lang="cs-CZ" dirty="0" smtClean="0"/>
          </a:p>
          <a:p>
            <a:pPr rtl="0"/>
            <a:r>
              <a:rPr lang="cs-CZ" dirty="0" smtClean="0"/>
              <a:t>Pracovní sešit strana 42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3753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7235" y="2515369"/>
            <a:ext cx="6995160" cy="3101416"/>
          </a:xfrm>
        </p:spPr>
        <p:txBody>
          <a:bodyPr/>
          <a:lstStyle/>
          <a:p>
            <a:r>
              <a:rPr lang="cs-CZ" dirty="0" smtClean="0"/>
              <a:t>Ještě jednou procvičíme to, co jsme dělali v minulých týdnech</a:t>
            </a:r>
          </a:p>
          <a:p>
            <a:r>
              <a:rPr lang="cs-CZ" dirty="0" smtClean="0"/>
              <a:t>Vše shrneme, zahrajeme si hru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Úpravy mnohočlenů – zjednodušování (hra)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223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41744" y="2327564"/>
            <a:ext cx="6995160" cy="3289221"/>
          </a:xfrm>
        </p:spPr>
        <p:txBody>
          <a:bodyPr/>
          <a:lstStyle/>
          <a:p>
            <a:r>
              <a:rPr lang="cs-CZ" dirty="0" smtClean="0"/>
              <a:t>BUDEME POTŘEBOVAT RÝSOVACÍ POTŘEBY!!</a:t>
            </a:r>
          </a:p>
          <a:p>
            <a:r>
              <a:rPr lang="cs-CZ" dirty="0" smtClean="0"/>
              <a:t>Budeme hledat množiny bodů dané vlastnosti a budeme u toho rýsovat</a:t>
            </a:r>
          </a:p>
          <a:p>
            <a:r>
              <a:rPr lang="cs-CZ" dirty="0" smtClean="0"/>
              <a:t>Čekají nás prezentace Petra a Simči s Maruškou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Množiny bodů dané vlastnosti – rýsujeme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7620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3</a:t>
            </a:r>
            <a:r>
              <a:rPr lang="cs-CZ" dirty="0" smtClean="0"/>
              <a:t>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599" y="2281381"/>
            <a:ext cx="6995160" cy="3335403"/>
          </a:xfrm>
        </p:spPr>
        <p:txBody>
          <a:bodyPr/>
          <a:lstStyle/>
          <a:p>
            <a:r>
              <a:rPr lang="cs-CZ" dirty="0" smtClean="0"/>
              <a:t>Navážeme na to, co jsme už objevili – jak se dělí mnohočleny a k čemu to můžeme využít</a:t>
            </a:r>
          </a:p>
          <a:p>
            <a:r>
              <a:rPr lang="cs-CZ" dirty="0" smtClean="0"/>
              <a:t>Dotkneme se vytýkání před závorku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Dělení mnohočlenů, vytýkání před závorku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6887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18835" y="2179782"/>
            <a:ext cx="6995160" cy="3437003"/>
          </a:xfrm>
        </p:spPr>
        <p:txBody>
          <a:bodyPr/>
          <a:lstStyle/>
          <a:p>
            <a:r>
              <a:rPr lang="cs-CZ" dirty="0" smtClean="0"/>
              <a:t>Formou testu zopakujeme, co jsme se naučili v březnu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Test za březen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223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Čtyři roční období 16:9">
  <a:themeElements>
    <a:clrScheme name="Four Seasons">
      <a:dk1>
        <a:sysClr val="windowText" lastClr="000000"/>
      </a:dk1>
      <a:lt1>
        <a:sysClr val="window" lastClr="FFFFFF"/>
      </a:lt1>
      <a:dk2>
        <a:srgbClr val="6B7F7F"/>
      </a:dk2>
      <a:lt2>
        <a:srgbClr val="B0BCBC"/>
      </a:lt2>
      <a:accent1>
        <a:srgbClr val="7DB41B"/>
      </a:accent1>
      <a:accent2>
        <a:srgbClr val="ED8A05"/>
      </a:accent2>
      <a:accent3>
        <a:srgbClr val="288DFC"/>
      </a:accent3>
      <a:accent4>
        <a:srgbClr val="36D2B8"/>
      </a:accent4>
      <a:accent5>
        <a:srgbClr val="F5B605"/>
      </a:accent5>
      <a:accent6>
        <a:srgbClr val="E75524"/>
      </a:accent6>
      <a:hlink>
        <a:srgbClr val="ED8A05"/>
      </a:hlink>
      <a:folHlink>
        <a:srgbClr val="B0BCBC"/>
      </a:folHlink>
    </a:clrScheme>
    <a:fontScheme name="Constantia-Calibri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990_TF04001541.potx" id="{D2BD68C6-B3DF-458F-9600-E6E79699462E}" vid="{830B0593-3475-45DF-94CD-5F579280FFBD}"/>
    </a:ext>
  </a:extLst>
</a:theme>
</file>

<file path=ppt/theme/theme2.xml><?xml version="1.0" encoding="utf-8"?>
<a:theme xmlns:a="http://schemas.openxmlformats.org/drawingml/2006/main" name="Motiv Office">
  <a:themeElements>
    <a:clrScheme name="Four Seasons">
      <a:dk1>
        <a:sysClr val="windowText" lastClr="000000"/>
      </a:dk1>
      <a:lt1>
        <a:sysClr val="window" lastClr="FFFFFF"/>
      </a:lt1>
      <a:dk2>
        <a:srgbClr val="6B7F7F"/>
      </a:dk2>
      <a:lt2>
        <a:srgbClr val="B0BCBC"/>
      </a:lt2>
      <a:accent1>
        <a:srgbClr val="7DB41B"/>
      </a:accent1>
      <a:accent2>
        <a:srgbClr val="ED8A05"/>
      </a:accent2>
      <a:accent3>
        <a:srgbClr val="288DFC"/>
      </a:accent3>
      <a:accent4>
        <a:srgbClr val="36D2B8"/>
      </a:accent4>
      <a:accent5>
        <a:srgbClr val="F5B605"/>
      </a:accent5>
      <a:accent6>
        <a:srgbClr val="E75524"/>
      </a:accent6>
      <a:hlink>
        <a:srgbClr val="ED8A05"/>
      </a:hlink>
      <a:folHlink>
        <a:srgbClr val="B0BCBC"/>
      </a:folHlink>
    </a:clrScheme>
    <a:fontScheme name="Constantia-Calibri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Four Seasons">
      <a:dk1>
        <a:sysClr val="windowText" lastClr="000000"/>
      </a:dk1>
      <a:lt1>
        <a:sysClr val="window" lastClr="FFFFFF"/>
      </a:lt1>
      <a:dk2>
        <a:srgbClr val="6B7F7F"/>
      </a:dk2>
      <a:lt2>
        <a:srgbClr val="B0BCBC"/>
      </a:lt2>
      <a:accent1>
        <a:srgbClr val="7DB41B"/>
      </a:accent1>
      <a:accent2>
        <a:srgbClr val="ED8A05"/>
      </a:accent2>
      <a:accent3>
        <a:srgbClr val="288DFC"/>
      </a:accent3>
      <a:accent4>
        <a:srgbClr val="36D2B8"/>
      </a:accent4>
      <a:accent5>
        <a:srgbClr val="F5B605"/>
      </a:accent5>
      <a:accent6>
        <a:srgbClr val="E75524"/>
      </a:accent6>
      <a:hlink>
        <a:srgbClr val="ED8A05"/>
      </a:hlink>
      <a:folHlink>
        <a:srgbClr val="B0BCBC"/>
      </a:folHlink>
    </a:clrScheme>
    <a:fontScheme name="Constantia-Calibri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 Oslava čtyř ročních období</Template>
  <TotalTime>447</TotalTime>
  <Words>224</Words>
  <Application>Microsoft Office PowerPoint</Application>
  <PresentationFormat>Širokoúhlá obrazovka</PresentationFormat>
  <Paragraphs>32</Paragraphs>
  <Slides>6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1" baseType="lpstr">
      <vt:lpstr>Bahnschrift Light</vt:lpstr>
      <vt:lpstr>Calibri</vt:lpstr>
      <vt:lpstr>Constantia</vt:lpstr>
      <vt:lpstr>Wingdings</vt:lpstr>
      <vt:lpstr>Čtyři roční období 16:9</vt:lpstr>
      <vt:lpstr>1. Týden dubna</vt:lpstr>
      <vt:lpstr>Cíle týdne a týdenní úkol</vt:lpstr>
      <vt:lpstr>1. Hodina týdne</vt:lpstr>
      <vt:lpstr>2. Hodina týdne</vt:lpstr>
      <vt:lpstr>3. Hodina týdne</vt:lpstr>
      <vt:lpstr>4. Hodina týdne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DUBEN 2022</dc:title>
  <dc:creator>Pařízková Ivana</dc:creator>
  <cp:lastModifiedBy>Pařízková Ivana</cp:lastModifiedBy>
  <cp:revision>15</cp:revision>
  <dcterms:created xsi:type="dcterms:W3CDTF">2022-04-02T07:54:29Z</dcterms:created>
  <dcterms:modified xsi:type="dcterms:W3CDTF">2022-04-03T20:06:59Z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_MarkAsFinal">
    <vt:bool>true</vt:bool>
  </property>
</Properties>
</file>