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CB5CD-B269-4BEF-A219-3F74293605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4E67B7-E920-42A0-8435-BA31F9F11A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93845-339C-4859-9410-7BB07DFE4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2359E-9970-4E55-910F-163D91CC4CAF}" type="datetimeFigureOut">
              <a:rPr lang="cs-CZ" smtClean="0"/>
              <a:t>07.01.2021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CEFFCC-2C3A-413D-8954-33F6DC22C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AFE655-FFB6-4703-AB5E-72592361E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FCA2-FA7B-4CE3-9E60-FDBA822209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0433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BF0C3-E43C-47CB-AEE8-AFA1D3AE4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97C5B-9D08-4C2D-8D5B-845122FF92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C563D7-724F-4604-9AC4-E60E731D3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2359E-9970-4E55-910F-163D91CC4CAF}" type="datetimeFigureOut">
              <a:rPr lang="cs-CZ" smtClean="0"/>
              <a:t>07.01.2021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B5CB79-C88F-4B97-BED7-B4146120A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BF4CD4-F496-425B-B9D4-D9E930085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FCA2-FA7B-4CE3-9E60-FDBA822209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3278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28D91-7319-4E99-9DDE-E910CF997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B7115D-259F-4922-AB5A-1F89722BD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345AE2-4FC7-4DD4-82F5-66C7A364C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2359E-9970-4E55-910F-163D91CC4CAF}" type="datetimeFigureOut">
              <a:rPr lang="cs-CZ" smtClean="0"/>
              <a:t>07.01.2021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E924D-3E24-4E8E-9536-7135FAA4C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D743B-F846-414E-9318-C428CB6AA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FCA2-FA7B-4CE3-9E60-FDBA822209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3609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71416-16B6-4152-B3D0-E47E46F17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BE1B5-7E11-4169-8961-9BFA167F9E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3DAE47-C357-4DD8-B42D-692E44C9E6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0811FA-39B1-4316-853F-CED7DCB70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2359E-9970-4E55-910F-163D91CC4CAF}" type="datetimeFigureOut">
              <a:rPr lang="cs-CZ" smtClean="0"/>
              <a:t>07.01.2021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3C6A0E-4F6B-4DB3-AB64-A16035FFD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735A19-870B-417F-8F80-7801FEA15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FCA2-FA7B-4CE3-9E60-FDBA822209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2599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756B0-CAC4-4D82-B572-8EA09AE59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9C44C-C4D7-4B2C-8C84-FF1FAF68E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132BBF-2DFD-4F50-BE25-F764677DAB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321A04-95C4-49C0-B3F9-D59E6AC6E0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652D3A-C0EB-4147-B0BE-174C3705A3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554FBE-B13F-41E8-B0AB-DD93D2D31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2359E-9970-4E55-910F-163D91CC4CAF}" type="datetimeFigureOut">
              <a:rPr lang="cs-CZ" smtClean="0"/>
              <a:t>07.01.2021</a:t>
            </a:fld>
            <a:endParaRPr lang="cs-C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8C3307-DDAC-44BD-8D6B-845C38CE9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BA125-BEF1-4500-8518-B58898463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FCA2-FA7B-4CE3-9E60-FDBA822209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799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92BF5-13F0-4909-BBCE-A7F6CEA38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368FC8-3ED0-428B-8BF0-A2382652F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2359E-9970-4E55-910F-163D91CC4CAF}" type="datetimeFigureOut">
              <a:rPr lang="cs-CZ" smtClean="0"/>
              <a:t>07.01.2021</a:t>
            </a:fld>
            <a:endParaRPr lang="cs-C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6BD4C6-174E-425C-ABB5-272A4934E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6F4CAC-8CB2-4C3A-A3BE-D338AFBDE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FCA2-FA7B-4CE3-9E60-FDBA822209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0185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1E75B5-9FB4-44AC-8791-CC8EBD592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2359E-9970-4E55-910F-163D91CC4CAF}" type="datetimeFigureOut">
              <a:rPr lang="cs-CZ" smtClean="0"/>
              <a:t>07.01.2021</a:t>
            </a:fld>
            <a:endParaRPr lang="cs-C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B52A48-30F1-4CF7-83F2-22F132A75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2DF25-3016-49BA-9FC4-6576DC08D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FCA2-FA7B-4CE3-9E60-FDBA822209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4834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4D8ED-EEF8-4F2F-A04B-98E5796D5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56E1B-83EC-46EC-AB4F-2FB8FB6C6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9BF102-6F3C-4652-8B69-B4223E33D2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32D5B-2BD6-4FB9-9CBE-B487853EC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2359E-9970-4E55-910F-163D91CC4CAF}" type="datetimeFigureOut">
              <a:rPr lang="cs-CZ" smtClean="0"/>
              <a:t>07.01.2021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2CA7CF-665E-40B9-AE9D-4E242D433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D43D2F-E004-4F55-A965-CC7299E8C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FCA2-FA7B-4CE3-9E60-FDBA822209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3333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DDBAB-B634-43C7-A510-5491382D5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ED079F-DAA0-437B-842B-9601B298F1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283F4F-D439-41BE-A3C4-064B313C6C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628F94-5566-4274-B00E-F7F5BFDCE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2359E-9970-4E55-910F-163D91CC4CAF}" type="datetimeFigureOut">
              <a:rPr lang="cs-CZ" smtClean="0"/>
              <a:t>07.01.2021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D31437-D080-4D75-BDAF-1B10C8E3A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3E5BF9-2FCA-4F90-BF7B-429BA1C10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FCA2-FA7B-4CE3-9E60-FDBA822209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0352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4E563-276A-4A9A-8DB9-E98408882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25F088-9343-462A-B79B-FB714258CD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64BDDA-AC90-48EA-88B9-FDF0CAC2B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2359E-9970-4E55-910F-163D91CC4CAF}" type="datetimeFigureOut">
              <a:rPr lang="cs-CZ" smtClean="0"/>
              <a:t>07.01.2021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F335D-6ABF-4063-B5F2-607459FF0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D1924-DCE4-40A8-84F7-0DB4E1B12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FCA2-FA7B-4CE3-9E60-FDBA822209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1708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812EC1-CB4A-43DB-A653-12FA86D3C0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670011-A19B-4FDE-81D5-436EDE4E9F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9E9EB-7C52-450B-B33B-4FF392E64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2359E-9970-4E55-910F-163D91CC4CAF}" type="datetimeFigureOut">
              <a:rPr lang="cs-CZ" smtClean="0"/>
              <a:t>07.01.2021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CEDF2-B1FB-4891-95E8-8E98A9638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64B6B1-1697-41B8-A1B9-434B4E60F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FCA2-FA7B-4CE3-9E60-FDBA822209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4204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080AE5-17DA-4C13-A8DE-23516AEAC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4F95B6-4FE8-4E58-885B-6F2F9FCBA4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FE5AC-C634-44D6-905C-41974037C4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2359E-9970-4E55-910F-163D91CC4CAF}" type="datetimeFigureOut">
              <a:rPr lang="cs-CZ" smtClean="0"/>
              <a:t>07.01.2021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690CCF-CC0A-4D99-A15C-26642B9F76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06D724-E24E-495E-B0B3-C63BE2AC26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1FCA2-FA7B-4CE3-9E60-FDBA822209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5441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870A1295-61BC-4214-AA3E-D39667302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FC2844-0341-4996-A960-756571885D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5116529"/>
            <a:ext cx="10592174" cy="1000655"/>
          </a:xfrm>
        </p:spPr>
        <p:txBody>
          <a:bodyPr anchor="t">
            <a:normAutofit/>
          </a:bodyPr>
          <a:lstStyle/>
          <a:p>
            <a:pPr algn="l"/>
            <a:r>
              <a:rPr lang="en-US" sz="4000" b="1" dirty="0" err="1">
                <a:solidFill>
                  <a:schemeClr val="tx2"/>
                </a:solidFill>
              </a:rPr>
              <a:t>Biomasa</a:t>
            </a:r>
            <a:r>
              <a:rPr lang="en-US" sz="4000" b="1">
                <a:solidFill>
                  <a:schemeClr val="tx2"/>
                </a:solidFill>
              </a:rPr>
              <a:t> jako běžné palivo?</a:t>
            </a:r>
            <a:endParaRPr lang="cs-CZ" sz="4000" b="1">
              <a:solidFill>
                <a:schemeClr val="tx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EFB412-98AA-4C8E-96F2-054DA232E5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93"/>
          <a:stretch/>
        </p:blipFill>
        <p:spPr bwMode="auto">
          <a:xfrm>
            <a:off x="-1" y="10"/>
            <a:ext cx="12192001" cy="4201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1">
            <a:extLst>
              <a:ext uri="{FF2B5EF4-FFF2-40B4-BE49-F238E27FC236}">
                <a16:creationId xmlns:a16="http://schemas.microsoft.com/office/drawing/2014/main" id="{0B139475-2B26-4CA9-9413-DE741E49F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16C6BF63-6277-4C39-BE5D-3C341662C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EA3BAD9-C130-4A9C-9086-20D132A6C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587D38B-9E07-4A8B-B285-5FEBF6A60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EF4DD4B-217B-4346-A2B8-432793639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E0182331-0B0E-4913-9E39-ADDA51FFE7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4580785"/>
            <a:ext cx="9416898" cy="484374"/>
          </a:xfrm>
        </p:spPr>
        <p:txBody>
          <a:bodyPr anchor="b">
            <a:normAutofit/>
          </a:bodyPr>
          <a:lstStyle/>
          <a:p>
            <a:pPr algn="l"/>
            <a:r>
              <a:rPr lang="en-US" sz="2000">
                <a:solidFill>
                  <a:schemeClr val="tx2"/>
                </a:solidFill>
              </a:rPr>
              <a:t>Tomáš Križko</a:t>
            </a:r>
            <a:endParaRPr lang="cs-CZ" sz="20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867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0B324-3DF4-4AC2-BE65-79A88361B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638964" cy="1325563"/>
          </a:xfrm>
        </p:spPr>
        <p:txBody>
          <a:bodyPr/>
          <a:lstStyle/>
          <a:p>
            <a:r>
              <a:rPr lang="cs-CZ" dirty="0"/>
              <a:t>Co vlastně ta biomasa je?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9799D-0B00-49DF-AD5A-D069744EF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14455" cy="4351338"/>
          </a:xfrm>
        </p:spPr>
        <p:txBody>
          <a:bodyPr/>
          <a:lstStyle/>
          <a:p>
            <a:r>
              <a:rPr lang="cs-CZ" dirty="0"/>
              <a:t>Souhrn látek tvořící všechny organismy</a:t>
            </a:r>
            <a:r>
              <a:rPr lang="en-US" dirty="0"/>
              <a:t> </a:t>
            </a:r>
            <a:r>
              <a:rPr lang="cs-CZ" dirty="0"/>
              <a:t>(dřevo, řasy, steaky, houby, mikroorganismy…)</a:t>
            </a:r>
          </a:p>
          <a:p>
            <a:r>
              <a:rPr lang="cs-CZ" dirty="0"/>
              <a:t>Takže i uhlí a ropa (benzín, nafta, plasty, léky…)</a:t>
            </a:r>
          </a:p>
          <a:p>
            <a:r>
              <a:rPr lang="cs-CZ" dirty="0"/>
              <a:t>Obnovitelný zdroj energie díky fotosyntéze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F4F90A-0E96-4D87-86C6-8132D35CD9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384" t="7222" r="26648" b="6389"/>
          <a:stretch/>
        </p:blipFill>
        <p:spPr>
          <a:xfrm>
            <a:off x="5791200" y="0"/>
            <a:ext cx="640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63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3FA36-00CB-43F7-8517-99A24C373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Výroba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2DEA4-D275-4CEE-960A-03AB89F10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43375" cy="4351338"/>
          </a:xfrm>
        </p:spPr>
        <p:txBody>
          <a:bodyPr/>
          <a:lstStyle/>
          <a:p>
            <a:r>
              <a:rPr lang="cs-CZ" dirty="0"/>
              <a:t>Štípáním dřeva</a:t>
            </a:r>
          </a:p>
          <a:p>
            <a:r>
              <a:rPr lang="cs-CZ"/>
              <a:t>Farmou</a:t>
            </a:r>
            <a:endParaRPr lang="cs-CZ" dirty="0"/>
          </a:p>
          <a:p>
            <a:pPr lvl="1"/>
            <a:r>
              <a:rPr lang="cs-CZ" dirty="0"/>
              <a:t>Běžnými plodinami</a:t>
            </a:r>
          </a:p>
          <a:p>
            <a:pPr lvl="1"/>
            <a:r>
              <a:rPr lang="cs-CZ" dirty="0"/>
              <a:t>Řasovou farmou / bioreaktorem</a:t>
            </a:r>
          </a:p>
        </p:txBody>
      </p:sp>
      <p:pic>
        <p:nvPicPr>
          <p:cNvPr id="1028" name="Picture 4" descr="Štípání a příprava palivového dříví">
            <a:extLst>
              <a:ext uri="{FF2B5EF4-FFF2-40B4-BE49-F238E27FC236}">
                <a16:creationId xmlns:a16="http://schemas.microsoft.com/office/drawing/2014/main" id="{B0EE689B-0EAF-47CF-B2C7-4BC8C44DD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-3175"/>
            <a:ext cx="36576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arma Dřetovice – Inspirace. Inovace.">
            <a:extLst>
              <a:ext uri="{FF2B5EF4-FFF2-40B4-BE49-F238E27FC236}">
                <a16:creationId xmlns:a16="http://schemas.microsoft.com/office/drawing/2014/main" id="{D9AD0100-4685-4B50-BDA9-BBA1B4673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622" y="3918093"/>
            <a:ext cx="4446795" cy="295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U Ženevy spustili první bioreaktor svého druhu. Řasám se u dálnice daří |  E15.cz">
            <a:extLst>
              <a:ext uri="{FF2B5EF4-FFF2-40B4-BE49-F238E27FC236}">
                <a16:creationId xmlns:a16="http://schemas.microsoft.com/office/drawing/2014/main" id="{29AB66BA-1F1B-40E8-86F9-875E9FBC5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641" y="3624542"/>
            <a:ext cx="5489359" cy="3233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210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2056EC-E4F3-45E2-B5DE-530160028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Biomasa vs solární panely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747451-6AE6-446B-B89C-153DBA49D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Biomasa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807E34-7CBE-4297-91EF-1102072351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061224"/>
          </a:xfrm>
        </p:spPr>
        <p:txBody>
          <a:bodyPr>
            <a:normAutofit lnSpcReduction="10000"/>
          </a:bodyPr>
          <a:lstStyle/>
          <a:p>
            <a:r>
              <a:rPr lang="cs-CZ" sz="2000" dirty="0"/>
              <a:t>Méně efektivní v přeměně slunečního světla na energii</a:t>
            </a:r>
          </a:p>
          <a:p>
            <a:r>
              <a:rPr lang="cs-CZ" sz="2000" dirty="0"/>
              <a:t>Levnější na jednotku energie</a:t>
            </a:r>
          </a:p>
          <a:p>
            <a:r>
              <a:rPr lang="cs-CZ" sz="2000" dirty="0"/>
              <a:t>Pokrývá větší plochu na jednotku energie</a:t>
            </a:r>
          </a:p>
          <a:p>
            <a:r>
              <a:rPr lang="cs-CZ" sz="2000" dirty="0"/>
              <a:t>Filtruje vzduch a vodu, když je naživu</a:t>
            </a:r>
          </a:p>
          <a:p>
            <a:r>
              <a:rPr lang="cs-CZ" sz="2000" dirty="0"/>
              <a:t>Při rozbití se dokáže zahojit</a:t>
            </a:r>
          </a:p>
          <a:p>
            <a:r>
              <a:rPr lang="cs-CZ" sz="2000" dirty="0"/>
              <a:t>Pokud chytne nemoc, tak může vychcípat a zmizet</a:t>
            </a:r>
            <a:endParaRPr lang="en-US" sz="2000" dirty="0"/>
          </a:p>
          <a:p>
            <a:r>
              <a:rPr lang="cs-CZ" sz="2000" dirty="0"/>
              <a:t>Potřebuje údržbu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EF9166-F617-4D32-BB9A-A484DCD407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Solární panely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59D43DB-617A-460F-9FD8-A5D99F630A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61224"/>
          </a:xfrm>
        </p:spPr>
        <p:txBody>
          <a:bodyPr>
            <a:normAutofit lnSpcReduction="10000"/>
          </a:bodyPr>
          <a:lstStyle/>
          <a:p>
            <a:r>
              <a:rPr lang="cs-CZ" sz="2000" dirty="0"/>
              <a:t>Více efektivní v přeměně slunečního světla na energii</a:t>
            </a:r>
          </a:p>
          <a:p>
            <a:r>
              <a:rPr lang="cs-CZ" sz="2000" dirty="0"/>
              <a:t>Dražší na jednotku energie</a:t>
            </a:r>
          </a:p>
          <a:p>
            <a:r>
              <a:rPr lang="cs-CZ" sz="2000" dirty="0"/>
              <a:t>Pokrývají menší plochu na jednotku energie</a:t>
            </a:r>
          </a:p>
          <a:p>
            <a:r>
              <a:rPr lang="cs-CZ" sz="2000" dirty="0"/>
              <a:t>Jen vytvářejí energii</a:t>
            </a:r>
          </a:p>
          <a:p>
            <a:r>
              <a:rPr lang="cs-CZ" sz="2000" dirty="0"/>
              <a:t>Když se rozbijí, musí je někdo opravit</a:t>
            </a:r>
          </a:p>
          <a:p>
            <a:r>
              <a:rPr lang="cs-CZ" sz="2000" dirty="0"/>
              <a:t>Žádnou nemoc chytnout nemůžou</a:t>
            </a:r>
            <a:endParaRPr lang="en-US" sz="2000" dirty="0"/>
          </a:p>
          <a:p>
            <a:r>
              <a:rPr lang="cs-CZ" sz="2000" dirty="0"/>
              <a:t>Žádnou údržbu nepotřebují, vydrží i ve vesmíru</a:t>
            </a:r>
          </a:p>
        </p:txBody>
      </p:sp>
    </p:spTree>
    <p:extLst>
      <p:ext uri="{BB962C8B-B14F-4D97-AF65-F5344CB8AC3E}">
        <p14:creationId xmlns:p14="http://schemas.microsoft.com/office/powerpoint/2010/main" val="2498736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82AC2D2-7846-4F59-93CF-FD882F2B1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Jak získat energii?</a:t>
            </a:r>
            <a:endParaRPr lang="cs-CZ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01D64E-68F5-4E63-8107-BE39F63FD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16747"/>
            <a:ext cx="6205384" cy="4351338"/>
          </a:xfrm>
        </p:spPr>
        <p:txBody>
          <a:bodyPr>
            <a:normAutofit/>
          </a:bodyPr>
          <a:lstStyle/>
          <a:p>
            <a:r>
              <a:rPr lang="cs-CZ"/>
              <a:t>Pálením, spory</a:t>
            </a:r>
            <a:r>
              <a:rPr lang="cs-CZ" dirty="0"/>
              <a:t>, zda je pálení biomasy uhlíkově neutrální</a:t>
            </a:r>
          </a:p>
        </p:txBody>
      </p:sp>
      <p:pic>
        <p:nvPicPr>
          <p:cNvPr id="1026" name="Picture 2" descr="Them: You can't smell a photo The photo: - iFunny :)">
            <a:extLst>
              <a:ext uri="{FF2B5EF4-FFF2-40B4-BE49-F238E27FC236}">
                <a16:creationId xmlns:a16="http://schemas.microsoft.com/office/drawing/2014/main" id="{7A9A9C1A-AE1F-49EA-939F-84DCD0B5BA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06" b="6570"/>
          <a:stretch/>
        </p:blipFill>
        <p:spPr bwMode="auto">
          <a:xfrm>
            <a:off x="7043585" y="1136341"/>
            <a:ext cx="4839179" cy="5135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3848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73C063F-9BAF-4F22-9F72-1D09DCCA8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Využití: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C6C8C88-C353-4AC2-8EFA-A48860E75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Na vesmírných lodích – dokáže nahradit filtraci vody, filtraci vzduchu, solární panely, palivo, </a:t>
            </a:r>
            <a:r>
              <a:rPr lang="cs-CZ" dirty="0" err="1"/>
              <a:t>etc</a:t>
            </a:r>
            <a:r>
              <a:rPr lang="cs-CZ" dirty="0"/>
              <a:t>…</a:t>
            </a:r>
          </a:p>
          <a:p>
            <a:r>
              <a:rPr lang="cs-CZ" dirty="0"/>
              <a:t>V automobilech a továrnách jako zelené palivo.</a:t>
            </a:r>
          </a:p>
          <a:p>
            <a:r>
              <a:rPr lang="cs-CZ" dirty="0"/>
              <a:t>Nástroj na opravu globálního oteplování</a:t>
            </a:r>
          </a:p>
        </p:txBody>
      </p:sp>
    </p:spTree>
    <p:extLst>
      <p:ext uri="{BB962C8B-B14F-4D97-AF65-F5344CB8AC3E}">
        <p14:creationId xmlns:p14="http://schemas.microsoft.com/office/powerpoint/2010/main" val="3235203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1" name="Rectangle 140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s Fusion Power Within Our Grasp?">
            <a:extLst>
              <a:ext uri="{FF2B5EF4-FFF2-40B4-BE49-F238E27FC236}">
                <a16:creationId xmlns:a16="http://schemas.microsoft.com/office/drawing/2014/main" id="{5EC62D53-BED7-40D5-8CCB-6E97857BE0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19852" b="1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6" name="Rectangle 142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4806F0-BB73-4F0D-B2CF-D93933C5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z="4800" dirty="0"/>
              <a:t>A pak se objeví fúzní energie…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EA960-AA26-4006-861C-E4623BE48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0" y="4872922"/>
            <a:ext cx="4023359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cs-CZ" sz="2000" dirty="0"/>
              <a:t>Ale to je příběh na jindy…</a:t>
            </a:r>
          </a:p>
        </p:txBody>
      </p:sp>
      <p:sp>
        <p:nvSpPr>
          <p:cNvPr id="1037" name="Rectangle 14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8" name="Rectangle 14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1432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210</Words>
  <Application>Microsoft Office PowerPoint</Application>
  <PresentationFormat>Widescreen</PresentationFormat>
  <Paragraphs>36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Biomasa jako běžné palivo?</vt:lpstr>
      <vt:lpstr>Co vlastně ta biomasa je?</vt:lpstr>
      <vt:lpstr>Výroba</vt:lpstr>
      <vt:lpstr>Biomasa vs solární panely</vt:lpstr>
      <vt:lpstr>Jak získat energii?</vt:lpstr>
      <vt:lpstr>Využití:</vt:lpstr>
      <vt:lpstr>A pak se objeví fúzní energie…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Biomasa jako běžné palivo?</dc:title>
  <dc:creator>Tomas Krizko</dc:creator>
  <cp:lastModifiedBy>Tomas Krizko</cp:lastModifiedBy>
  <cp:revision>15</cp:revision>
  <dcterms:created xsi:type="dcterms:W3CDTF">2020-11-29T12:41:51Z</dcterms:created>
  <dcterms:modified xsi:type="dcterms:W3CDTF">2021-01-07T15:28:44Z</dcterms:modified>
</cp:coreProperties>
</file>