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1" r:id="rId4"/>
    <p:sldId id="272" r:id="rId5"/>
    <p:sldId id="275" r:id="rId6"/>
    <p:sldId id="273" r:id="rId7"/>
    <p:sldId id="274" r:id="rId8"/>
    <p:sldId id="258" r:id="rId9"/>
    <p:sldId id="268" r:id="rId10"/>
    <p:sldId id="259" r:id="rId11"/>
    <p:sldId id="267" r:id="rId12"/>
    <p:sldId id="265" r:id="rId13"/>
    <p:sldId id="266" r:id="rId14"/>
    <p:sldId id="262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CF3A51-82D0-3D57-B205-ACDED8B6B366}" v="4" dt="2025-04-24T12:33:06.712"/>
    <p1510:client id="{8FEE2E9E-CA96-221A-1031-5D6133C445E1}" v="25" dt="2025-04-23T18:22:51.129"/>
    <p1510:client id="{C78C84D2-867C-3D32-D73C-29CB8D50261E}" v="20" dt="2025-04-23T17:58:34.6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ub Holec" userId="S::jakub.holec@zskunratice.cz::8b769897-bd88-4270-8bab-59178f51c235" providerId="AD" clId="Web-{8FEE2E9E-CA96-221A-1031-5D6133C445E1}"/>
    <pc:docChg chg="addSld modSld">
      <pc:chgData name="Jakub Holec" userId="S::jakub.holec@zskunratice.cz::8b769897-bd88-4270-8bab-59178f51c235" providerId="AD" clId="Web-{8FEE2E9E-CA96-221A-1031-5D6133C445E1}" dt="2025-04-23T18:22:51.129" v="21" actId="1076"/>
      <pc:docMkLst>
        <pc:docMk/>
      </pc:docMkLst>
      <pc:sldChg chg="addSp delSp modSp add replId">
        <pc:chgData name="Jakub Holec" userId="S::jakub.holec@zskunratice.cz::8b769897-bd88-4270-8bab-59178f51c235" providerId="AD" clId="Web-{8FEE2E9E-CA96-221A-1031-5D6133C445E1}" dt="2025-04-23T18:22:51.129" v="21" actId="1076"/>
        <pc:sldMkLst>
          <pc:docMk/>
          <pc:sldMk cId="2229463598" sldId="275"/>
        </pc:sldMkLst>
        <pc:spChg chg="add del mod">
          <ac:chgData name="Jakub Holec" userId="S::jakub.holec@zskunratice.cz::8b769897-bd88-4270-8bab-59178f51c235" providerId="AD" clId="Web-{8FEE2E9E-CA96-221A-1031-5D6133C445E1}" dt="2025-04-23T18:21:48.987" v="2"/>
          <ac:spMkLst>
            <pc:docMk/>
            <pc:sldMk cId="2229463598" sldId="275"/>
            <ac:spMk id="4" creationId="{9027FE1A-BF80-623B-875F-89F25DC9B864}"/>
          </ac:spMkLst>
        </pc:spChg>
        <pc:spChg chg="add del mod">
          <ac:chgData name="Jakub Holec" userId="S::jakub.holec@zskunratice.cz::8b769897-bd88-4270-8bab-59178f51c235" providerId="AD" clId="Web-{8FEE2E9E-CA96-221A-1031-5D6133C445E1}" dt="2025-04-23T18:22:00.097" v="6"/>
          <ac:spMkLst>
            <pc:docMk/>
            <pc:sldMk cId="2229463598" sldId="275"/>
            <ac:spMk id="8" creationId="{032C82C2-7CC8-9667-6A35-47D496266A3B}"/>
          </ac:spMkLst>
        </pc:spChg>
        <pc:picChg chg="del">
          <ac:chgData name="Jakub Holec" userId="S::jakub.holec@zskunratice.cz::8b769897-bd88-4270-8bab-59178f51c235" providerId="AD" clId="Web-{8FEE2E9E-CA96-221A-1031-5D6133C445E1}" dt="2025-04-23T18:21:48.159" v="1"/>
          <ac:picMkLst>
            <pc:docMk/>
            <pc:sldMk cId="2229463598" sldId="275"/>
            <ac:picMk id="5" creationId="{C8375A68-ABA8-EB6E-9CB8-520460364478}"/>
          </ac:picMkLst>
        </pc:picChg>
        <pc:picChg chg="add del mod ord">
          <ac:chgData name="Jakub Holec" userId="S::jakub.holec@zskunratice.cz::8b769897-bd88-4270-8bab-59178f51c235" providerId="AD" clId="Web-{8FEE2E9E-CA96-221A-1031-5D6133C445E1}" dt="2025-04-23T18:21:56.456" v="5"/>
          <ac:picMkLst>
            <pc:docMk/>
            <pc:sldMk cId="2229463598" sldId="275"/>
            <ac:picMk id="6" creationId="{978BE7EC-1037-3344-D3ED-164E4DAA038D}"/>
          </ac:picMkLst>
        </pc:picChg>
        <pc:picChg chg="add del mod">
          <ac:chgData name="Jakub Holec" userId="S::jakub.holec@zskunratice.cz::8b769897-bd88-4270-8bab-59178f51c235" providerId="AD" clId="Web-{8FEE2E9E-CA96-221A-1031-5D6133C445E1}" dt="2025-04-23T18:22:39.754" v="16"/>
          <ac:picMkLst>
            <pc:docMk/>
            <pc:sldMk cId="2229463598" sldId="275"/>
            <ac:picMk id="9" creationId="{A5EDC209-C875-12C1-41C5-F981CACC8FBA}"/>
          </ac:picMkLst>
        </pc:picChg>
        <pc:picChg chg="add mod">
          <ac:chgData name="Jakub Holec" userId="S::jakub.holec@zskunratice.cz::8b769897-bd88-4270-8bab-59178f51c235" providerId="AD" clId="Web-{8FEE2E9E-CA96-221A-1031-5D6133C445E1}" dt="2025-04-23T18:22:51.129" v="21" actId="1076"/>
          <ac:picMkLst>
            <pc:docMk/>
            <pc:sldMk cId="2229463598" sldId="275"/>
            <ac:picMk id="10" creationId="{6A501A7D-7A53-9549-B628-30EBCEF3A080}"/>
          </ac:picMkLst>
        </pc:picChg>
      </pc:sldChg>
    </pc:docChg>
  </pc:docChgLst>
  <pc:docChgLst>
    <pc:chgData name="Petr Holub" userId="S::petr.holub@zskunratice.cz::88aa58b9-7354-4525-9e54-d188f6bb88ac" providerId="AD" clId="Web-{98CF0760-579E-0094-49CC-89AF93166A97}"/>
    <pc:docChg chg="addSld delSld modSld sldOrd">
      <pc:chgData name="Petr Holub" userId="S::petr.holub@zskunratice.cz::88aa58b9-7354-4525-9e54-d188f6bb88ac" providerId="AD" clId="Web-{98CF0760-579E-0094-49CC-89AF93166A97}" dt="2024-05-21T05:28:02.559" v="35" actId="20577"/>
      <pc:docMkLst>
        <pc:docMk/>
      </pc:docMkLst>
      <pc:sldChg chg="ord">
        <pc:chgData name="Petr Holub" userId="S::petr.holub@zskunratice.cz::88aa58b9-7354-4525-9e54-d188f6bb88ac" providerId="AD" clId="Web-{98CF0760-579E-0094-49CC-89AF93166A97}" dt="2024-05-21T05:21:24.142" v="0"/>
        <pc:sldMkLst>
          <pc:docMk/>
          <pc:sldMk cId="3304079291" sldId="257"/>
        </pc:sldMkLst>
      </pc:sldChg>
      <pc:sldChg chg="modSp ord">
        <pc:chgData name="Petr Holub" userId="S::petr.holub@zskunratice.cz::88aa58b9-7354-4525-9e54-d188f6bb88ac" providerId="AD" clId="Web-{98CF0760-579E-0094-49CC-89AF93166A97}" dt="2024-05-21T05:28:02.559" v="35" actId="20577"/>
        <pc:sldMkLst>
          <pc:docMk/>
          <pc:sldMk cId="3918927551" sldId="258"/>
        </pc:sldMkLst>
      </pc:sldChg>
      <pc:sldChg chg="add del">
        <pc:chgData name="Petr Holub" userId="S::petr.holub@zskunratice.cz::88aa58b9-7354-4525-9e54-d188f6bb88ac" providerId="AD" clId="Web-{98CF0760-579E-0094-49CC-89AF93166A97}" dt="2024-05-21T05:21:31.877" v="7"/>
        <pc:sldMkLst>
          <pc:docMk/>
          <pc:sldMk cId="2468828656" sldId="259"/>
        </pc:sldMkLst>
      </pc:sldChg>
      <pc:sldChg chg="add del">
        <pc:chgData name="Petr Holub" userId="S::petr.holub@zskunratice.cz::88aa58b9-7354-4525-9e54-d188f6bb88ac" providerId="AD" clId="Web-{98CF0760-579E-0094-49CC-89AF93166A97}" dt="2024-05-21T05:21:31.908" v="12"/>
        <pc:sldMkLst>
          <pc:docMk/>
          <pc:sldMk cId="606897868" sldId="260"/>
        </pc:sldMkLst>
      </pc:sldChg>
      <pc:sldChg chg="add del">
        <pc:chgData name="Petr Holub" userId="S::petr.holub@zskunratice.cz::88aa58b9-7354-4525-9e54-d188f6bb88ac" providerId="AD" clId="Web-{98CF0760-579E-0094-49CC-89AF93166A97}" dt="2024-05-21T05:21:31.892" v="11"/>
        <pc:sldMkLst>
          <pc:docMk/>
          <pc:sldMk cId="1229871650" sldId="262"/>
        </pc:sldMkLst>
      </pc:sldChg>
      <pc:sldChg chg="add del">
        <pc:chgData name="Petr Holub" userId="S::petr.holub@zskunratice.cz::88aa58b9-7354-4525-9e54-d188f6bb88ac" providerId="AD" clId="Web-{98CF0760-579E-0094-49CC-89AF93166A97}" dt="2024-05-21T05:21:31.892" v="9"/>
        <pc:sldMkLst>
          <pc:docMk/>
          <pc:sldMk cId="2000737870" sldId="265"/>
        </pc:sldMkLst>
      </pc:sldChg>
      <pc:sldChg chg="add del">
        <pc:chgData name="Petr Holub" userId="S::petr.holub@zskunratice.cz::88aa58b9-7354-4525-9e54-d188f6bb88ac" providerId="AD" clId="Web-{98CF0760-579E-0094-49CC-89AF93166A97}" dt="2024-05-21T05:21:31.892" v="10"/>
        <pc:sldMkLst>
          <pc:docMk/>
          <pc:sldMk cId="3383294343" sldId="266"/>
        </pc:sldMkLst>
      </pc:sldChg>
      <pc:sldChg chg="add del">
        <pc:chgData name="Petr Holub" userId="S::petr.holub@zskunratice.cz::88aa58b9-7354-4525-9e54-d188f6bb88ac" providerId="AD" clId="Web-{98CF0760-579E-0094-49CC-89AF93166A97}" dt="2024-05-21T05:21:31.892" v="8"/>
        <pc:sldMkLst>
          <pc:docMk/>
          <pc:sldMk cId="431619830" sldId="267"/>
        </pc:sldMkLst>
      </pc:sldChg>
    </pc:docChg>
  </pc:docChgLst>
  <pc:docChgLst>
    <pc:chgData name="Petr Holub" userId="S::petr.holub@zskunratice.cz::88aa58b9-7354-4525-9e54-d188f6bb88ac" providerId="AD" clId="Web-{DB9E3173-80B7-45EC-BDEE-F61F8AA1CA06}"/>
    <pc:docChg chg="addSld delSld modSld sldOrd">
      <pc:chgData name="Petr Holub" userId="S::petr.holub@zskunratice.cz::88aa58b9-7354-4525-9e54-d188f6bb88ac" providerId="AD" clId="Web-{DB9E3173-80B7-45EC-BDEE-F61F8AA1CA06}" dt="2023-05-15T16:44:41.497" v="184" actId="20577"/>
      <pc:docMkLst>
        <pc:docMk/>
      </pc:docMkLst>
      <pc:sldChg chg="modSp del">
        <pc:chgData name="Petr Holub" userId="S::petr.holub@zskunratice.cz::88aa58b9-7354-4525-9e54-d188f6bb88ac" providerId="AD" clId="Web-{DB9E3173-80B7-45EC-BDEE-F61F8AA1CA06}" dt="2023-05-15T16:39:59.254" v="134"/>
        <pc:sldMkLst>
          <pc:docMk/>
          <pc:sldMk cId="109857222" sldId="256"/>
        </pc:sldMkLst>
      </pc:sldChg>
      <pc:sldChg chg="modSp new">
        <pc:chgData name="Petr Holub" userId="S::petr.holub@zskunratice.cz::88aa58b9-7354-4525-9e54-d188f6bb88ac" providerId="AD" clId="Web-{DB9E3173-80B7-45EC-BDEE-F61F8AA1CA06}" dt="2023-05-15T16:11:25.944" v="6" actId="20577"/>
        <pc:sldMkLst>
          <pc:docMk/>
          <pc:sldMk cId="3304079291" sldId="257"/>
        </pc:sldMkLst>
      </pc:sldChg>
      <pc:sldChg chg="modSp new">
        <pc:chgData name="Petr Holub" userId="S::petr.holub@zskunratice.cz::88aa58b9-7354-4525-9e54-d188f6bb88ac" providerId="AD" clId="Web-{DB9E3173-80B7-45EC-BDEE-F61F8AA1CA06}" dt="2023-05-15T16:28:41.134" v="33" actId="20577"/>
        <pc:sldMkLst>
          <pc:docMk/>
          <pc:sldMk cId="3918927551" sldId="258"/>
        </pc:sldMkLst>
      </pc:sldChg>
      <pc:sldChg chg="add del replId">
        <pc:chgData name="Petr Holub" userId="S::petr.holub@zskunratice.cz::88aa58b9-7354-4525-9e54-d188f6bb88ac" providerId="AD" clId="Web-{DB9E3173-80B7-45EC-BDEE-F61F8AA1CA06}" dt="2023-05-15T16:11:34.647" v="8"/>
        <pc:sldMkLst>
          <pc:docMk/>
          <pc:sldMk cId="4003832745" sldId="258"/>
        </pc:sldMkLst>
      </pc:sldChg>
      <pc:sldChg chg="addSp delSp modSp new mod setBg setClrOvrMap">
        <pc:chgData name="Petr Holub" userId="S::petr.holub@zskunratice.cz::88aa58b9-7354-4525-9e54-d188f6bb88ac" providerId="AD" clId="Web-{DB9E3173-80B7-45EC-BDEE-F61F8AA1CA06}" dt="2023-05-15T16:29:04.994" v="49"/>
        <pc:sldMkLst>
          <pc:docMk/>
          <pc:sldMk cId="2468828656" sldId="259"/>
        </pc:sldMkLst>
      </pc:sldChg>
      <pc:sldChg chg="addSp delSp modSp new mod setBg">
        <pc:chgData name="Petr Holub" userId="S::petr.holub@zskunratice.cz::88aa58b9-7354-4525-9e54-d188f6bb88ac" providerId="AD" clId="Web-{DB9E3173-80B7-45EC-BDEE-F61F8AA1CA06}" dt="2023-05-15T16:30:10.152" v="65" actId="20577"/>
        <pc:sldMkLst>
          <pc:docMk/>
          <pc:sldMk cId="606897868" sldId="260"/>
        </pc:sldMkLst>
      </pc:sldChg>
      <pc:sldChg chg="addSp delSp modSp new del mod setBg">
        <pc:chgData name="Petr Holub" userId="S::petr.holub@zskunratice.cz::88aa58b9-7354-4525-9e54-d188f6bb88ac" providerId="AD" clId="Web-{DB9E3173-80B7-45EC-BDEE-F61F8AA1CA06}" dt="2023-05-15T16:39:48.644" v="131"/>
        <pc:sldMkLst>
          <pc:docMk/>
          <pc:sldMk cId="2292497718" sldId="261"/>
        </pc:sldMkLst>
      </pc:sldChg>
      <pc:sldChg chg="addSp delSp modSp new mod ord setBg">
        <pc:chgData name="Petr Holub" userId="S::petr.holub@zskunratice.cz::88aa58b9-7354-4525-9e54-d188f6bb88ac" providerId="AD" clId="Web-{DB9E3173-80B7-45EC-BDEE-F61F8AA1CA06}" dt="2023-05-15T16:37:12.139" v="87" actId="20577"/>
        <pc:sldMkLst>
          <pc:docMk/>
          <pc:sldMk cId="1229871650" sldId="262"/>
        </pc:sldMkLst>
      </pc:sldChg>
      <pc:sldChg chg="addSp delSp modSp new del mod setBg">
        <pc:chgData name="Petr Holub" userId="S::petr.holub@zskunratice.cz::88aa58b9-7354-4525-9e54-d188f6bb88ac" providerId="AD" clId="Web-{DB9E3173-80B7-45EC-BDEE-F61F8AA1CA06}" dt="2023-05-15T16:42:12.961" v="160"/>
        <pc:sldMkLst>
          <pc:docMk/>
          <pc:sldMk cId="2090265631" sldId="263"/>
        </pc:sldMkLst>
      </pc:sldChg>
      <pc:sldChg chg="addSp delSp modSp new del">
        <pc:chgData name="Petr Holub" userId="S::petr.holub@zskunratice.cz::88aa58b9-7354-4525-9e54-d188f6bb88ac" providerId="AD" clId="Web-{DB9E3173-80B7-45EC-BDEE-F61F8AA1CA06}" dt="2023-05-15T16:39:54.160" v="133"/>
        <pc:sldMkLst>
          <pc:docMk/>
          <pc:sldMk cId="1776454450" sldId="264"/>
        </pc:sldMkLst>
      </pc:sldChg>
      <pc:sldChg chg="addSp delSp modSp add replId">
        <pc:chgData name="Petr Holub" userId="S::petr.holub@zskunratice.cz::88aa58b9-7354-4525-9e54-d188f6bb88ac" providerId="AD" clId="Web-{DB9E3173-80B7-45EC-BDEE-F61F8AA1CA06}" dt="2023-05-15T16:39:14.065" v="118" actId="20577"/>
        <pc:sldMkLst>
          <pc:docMk/>
          <pc:sldMk cId="2000737870" sldId="265"/>
        </pc:sldMkLst>
      </pc:sldChg>
      <pc:sldChg chg="addSp delSp modSp add replId">
        <pc:chgData name="Petr Holub" userId="S::petr.holub@zskunratice.cz::88aa58b9-7354-4525-9e54-d188f6bb88ac" providerId="AD" clId="Web-{DB9E3173-80B7-45EC-BDEE-F61F8AA1CA06}" dt="2023-05-15T16:42:10.852" v="159" actId="1076"/>
        <pc:sldMkLst>
          <pc:docMk/>
          <pc:sldMk cId="3383294343" sldId="266"/>
        </pc:sldMkLst>
      </pc:sldChg>
      <pc:sldChg chg="addSp delSp modSp add ord replId">
        <pc:chgData name="Petr Holub" userId="S::petr.holub@zskunratice.cz::88aa58b9-7354-4525-9e54-d188f6bb88ac" providerId="AD" clId="Web-{DB9E3173-80B7-45EC-BDEE-F61F8AA1CA06}" dt="2023-05-15T16:39:52.066" v="132"/>
        <pc:sldMkLst>
          <pc:docMk/>
          <pc:sldMk cId="431619830" sldId="267"/>
        </pc:sldMkLst>
      </pc:sldChg>
      <pc:sldChg chg="addSp delSp modSp new ord">
        <pc:chgData name="Petr Holub" userId="S::petr.holub@zskunratice.cz::88aa58b9-7354-4525-9e54-d188f6bb88ac" providerId="AD" clId="Web-{DB9E3173-80B7-45EC-BDEE-F61F8AA1CA06}" dt="2023-05-15T16:44:41.497" v="184" actId="20577"/>
        <pc:sldMkLst>
          <pc:docMk/>
          <pc:sldMk cId="4153388639" sldId="268"/>
        </pc:sldMkLst>
      </pc:sldChg>
    </pc:docChg>
  </pc:docChgLst>
  <pc:docChgLst>
    <pc:chgData name="Petr Holub" userId="S::petr.holub@zskunratice.cz::88aa58b9-7354-4525-9e54-d188f6bb88ac" providerId="AD" clId="Web-{6D1FC8D5-23F5-ECA4-8A2B-66D661980416}"/>
    <pc:docChg chg="modSld">
      <pc:chgData name="Petr Holub" userId="S::petr.holub@zskunratice.cz::88aa58b9-7354-4525-9e54-d188f6bb88ac" providerId="AD" clId="Web-{6D1FC8D5-23F5-ECA4-8A2B-66D661980416}" dt="2025-02-10T17:35:15.615" v="0"/>
      <pc:docMkLst>
        <pc:docMk/>
      </pc:docMkLst>
      <pc:sldChg chg="mod modShow">
        <pc:chgData name="Petr Holub" userId="S::petr.holub@zskunratice.cz::88aa58b9-7354-4525-9e54-d188f6bb88ac" providerId="AD" clId="Web-{6D1FC8D5-23F5-ECA4-8A2B-66D661980416}" dt="2025-02-10T17:35:15.615" v="0"/>
        <pc:sldMkLst>
          <pc:docMk/>
          <pc:sldMk cId="4153388639" sldId="268"/>
        </pc:sldMkLst>
      </pc:sldChg>
    </pc:docChg>
  </pc:docChgLst>
  <pc:docChgLst>
    <pc:chgData name="Petr Holub" userId="S::petr.holub@zskunratice.cz::88aa58b9-7354-4525-9e54-d188f6bb88ac" providerId="AD" clId="Web-{C78C84D2-867C-3D32-D73C-29CB8D50261E}"/>
    <pc:docChg chg="modSld">
      <pc:chgData name="Petr Holub" userId="S::petr.holub@zskunratice.cz::88aa58b9-7354-4525-9e54-d188f6bb88ac" providerId="AD" clId="Web-{C78C84D2-867C-3D32-D73C-29CB8D50261E}" dt="2025-04-23T17:58:34.650" v="18"/>
      <pc:docMkLst>
        <pc:docMk/>
      </pc:docMkLst>
      <pc:sldChg chg="mod modShow">
        <pc:chgData name="Petr Holub" userId="S::petr.holub@zskunratice.cz::88aa58b9-7354-4525-9e54-d188f6bb88ac" providerId="AD" clId="Web-{C78C84D2-867C-3D32-D73C-29CB8D50261E}" dt="2025-04-23T17:58:34.650" v="18"/>
        <pc:sldMkLst>
          <pc:docMk/>
          <pc:sldMk cId="3304079291" sldId="257"/>
        </pc:sldMkLst>
      </pc:sldChg>
      <pc:sldChg chg="modSp mod modShow">
        <pc:chgData name="Petr Holub" userId="S::petr.holub@zskunratice.cz::88aa58b9-7354-4525-9e54-d188f6bb88ac" providerId="AD" clId="Web-{C78C84D2-867C-3D32-D73C-29CB8D50261E}" dt="2025-04-23T17:58:34.650" v="17"/>
        <pc:sldMkLst>
          <pc:docMk/>
          <pc:sldMk cId="3918927551" sldId="258"/>
        </pc:sldMkLst>
        <pc:spChg chg="mod">
          <ac:chgData name="Petr Holub" userId="S::petr.holub@zskunratice.cz::88aa58b9-7354-4525-9e54-d188f6bb88ac" providerId="AD" clId="Web-{C78C84D2-867C-3D32-D73C-29CB8D50261E}" dt="2025-04-23T17:58:10.118" v="10" actId="20577"/>
          <ac:spMkLst>
            <pc:docMk/>
            <pc:sldMk cId="3918927551" sldId="258"/>
            <ac:spMk id="3" creationId="{C7ABC88B-B461-4C18-7034-B2060A87737B}"/>
          </ac:spMkLst>
        </pc:spChg>
      </pc:sldChg>
      <pc:sldChg chg="modSp">
        <pc:chgData name="Petr Holub" userId="S::petr.holub@zskunratice.cz::88aa58b9-7354-4525-9e54-d188f6bb88ac" providerId="AD" clId="Web-{C78C84D2-867C-3D32-D73C-29CB8D50261E}" dt="2025-04-23T17:58:00.961" v="9" actId="20577"/>
        <pc:sldMkLst>
          <pc:docMk/>
          <pc:sldMk cId="606897868" sldId="260"/>
        </pc:sldMkLst>
        <pc:spChg chg="mod">
          <ac:chgData name="Petr Holub" userId="S::petr.holub@zskunratice.cz::88aa58b9-7354-4525-9e54-d188f6bb88ac" providerId="AD" clId="Web-{C78C84D2-867C-3D32-D73C-29CB8D50261E}" dt="2025-04-23T17:58:00.961" v="9" actId="20577"/>
          <ac:spMkLst>
            <pc:docMk/>
            <pc:sldMk cId="606897868" sldId="260"/>
            <ac:spMk id="2" creationId="{CDC22C4E-C54A-8954-EF0E-9492A02DA922}"/>
          </ac:spMkLst>
        </pc:spChg>
      </pc:sldChg>
      <pc:sldChg chg="modSp">
        <pc:chgData name="Petr Holub" userId="S::petr.holub@zskunratice.cz::88aa58b9-7354-4525-9e54-d188f6bb88ac" providerId="AD" clId="Web-{C78C84D2-867C-3D32-D73C-29CB8D50261E}" dt="2025-04-23T17:57:56.805" v="7" actId="20577"/>
        <pc:sldMkLst>
          <pc:docMk/>
          <pc:sldMk cId="1229871650" sldId="262"/>
        </pc:sldMkLst>
        <pc:spChg chg="mod">
          <ac:chgData name="Petr Holub" userId="S::petr.holub@zskunratice.cz::88aa58b9-7354-4525-9e54-d188f6bb88ac" providerId="AD" clId="Web-{C78C84D2-867C-3D32-D73C-29CB8D50261E}" dt="2025-04-23T17:57:56.805" v="7" actId="20577"/>
          <ac:spMkLst>
            <pc:docMk/>
            <pc:sldMk cId="1229871650" sldId="262"/>
            <ac:spMk id="2" creationId="{7EACDC75-24C9-4A8E-26BE-CB057C59E743}"/>
          </ac:spMkLst>
        </pc:spChg>
      </pc:sldChg>
      <pc:sldChg chg="modSp">
        <pc:chgData name="Petr Holub" userId="S::petr.holub@zskunratice.cz::88aa58b9-7354-4525-9e54-d188f6bb88ac" providerId="AD" clId="Web-{C78C84D2-867C-3D32-D73C-29CB8D50261E}" dt="2025-04-23T17:57:48.305" v="3" actId="20577"/>
        <pc:sldMkLst>
          <pc:docMk/>
          <pc:sldMk cId="2000737870" sldId="265"/>
        </pc:sldMkLst>
        <pc:spChg chg="mod">
          <ac:chgData name="Petr Holub" userId="S::petr.holub@zskunratice.cz::88aa58b9-7354-4525-9e54-d188f6bb88ac" providerId="AD" clId="Web-{C78C84D2-867C-3D32-D73C-29CB8D50261E}" dt="2025-04-23T17:57:48.305" v="3" actId="20577"/>
          <ac:spMkLst>
            <pc:docMk/>
            <pc:sldMk cId="2000737870" sldId="265"/>
            <ac:spMk id="2" creationId="{7EACDC75-24C9-4A8E-26BE-CB057C59E743}"/>
          </ac:spMkLst>
        </pc:spChg>
      </pc:sldChg>
      <pc:sldChg chg="modSp">
        <pc:chgData name="Petr Holub" userId="S::petr.holub@zskunratice.cz::88aa58b9-7354-4525-9e54-d188f6bb88ac" providerId="AD" clId="Web-{C78C84D2-867C-3D32-D73C-29CB8D50261E}" dt="2025-04-23T17:57:53.117" v="5" actId="20577"/>
        <pc:sldMkLst>
          <pc:docMk/>
          <pc:sldMk cId="3383294343" sldId="266"/>
        </pc:sldMkLst>
        <pc:spChg chg="mod">
          <ac:chgData name="Petr Holub" userId="S::petr.holub@zskunratice.cz::88aa58b9-7354-4525-9e54-d188f6bb88ac" providerId="AD" clId="Web-{C78C84D2-867C-3D32-D73C-29CB8D50261E}" dt="2025-04-23T17:57:53.117" v="5" actId="20577"/>
          <ac:spMkLst>
            <pc:docMk/>
            <pc:sldMk cId="3383294343" sldId="266"/>
            <ac:spMk id="2" creationId="{7EACDC75-24C9-4A8E-26BE-CB057C59E743}"/>
          </ac:spMkLst>
        </pc:spChg>
      </pc:sldChg>
      <pc:sldChg chg="modSp">
        <pc:chgData name="Petr Holub" userId="S::petr.holub@zskunratice.cz::88aa58b9-7354-4525-9e54-d188f6bb88ac" providerId="AD" clId="Web-{C78C84D2-867C-3D32-D73C-29CB8D50261E}" dt="2025-04-23T17:57:41.257" v="1" actId="20577"/>
        <pc:sldMkLst>
          <pc:docMk/>
          <pc:sldMk cId="431619830" sldId="267"/>
        </pc:sldMkLst>
        <pc:spChg chg="mod">
          <ac:chgData name="Petr Holub" userId="S::petr.holub@zskunratice.cz::88aa58b9-7354-4525-9e54-d188f6bb88ac" providerId="AD" clId="Web-{C78C84D2-867C-3D32-D73C-29CB8D50261E}" dt="2025-04-23T17:57:41.257" v="1" actId="20577"/>
          <ac:spMkLst>
            <pc:docMk/>
            <pc:sldMk cId="431619830" sldId="267"/>
            <ac:spMk id="2" creationId="{7EACDC75-24C9-4A8E-26BE-CB057C59E743}"/>
          </ac:spMkLst>
        </pc:spChg>
      </pc:sldChg>
      <pc:sldChg chg="mod modShow">
        <pc:chgData name="Petr Holub" userId="S::petr.holub@zskunratice.cz::88aa58b9-7354-4525-9e54-d188f6bb88ac" providerId="AD" clId="Web-{C78C84D2-867C-3D32-D73C-29CB8D50261E}" dt="2025-04-23T17:58:20.603" v="11"/>
        <pc:sldMkLst>
          <pc:docMk/>
          <pc:sldMk cId="4153388639" sldId="268"/>
        </pc:sldMkLst>
      </pc:sldChg>
      <pc:sldChg chg="mod modShow">
        <pc:chgData name="Petr Holub" userId="S::petr.holub@zskunratice.cz::88aa58b9-7354-4525-9e54-d188f6bb88ac" providerId="AD" clId="Web-{C78C84D2-867C-3D32-D73C-29CB8D50261E}" dt="2025-04-23T17:58:34.275" v="12"/>
        <pc:sldMkLst>
          <pc:docMk/>
          <pc:sldMk cId="1274535321" sldId="269"/>
        </pc:sldMkLst>
      </pc:sldChg>
      <pc:sldChg chg="mod modShow">
        <pc:chgData name="Petr Holub" userId="S::petr.holub@zskunratice.cz::88aa58b9-7354-4525-9e54-d188f6bb88ac" providerId="AD" clId="Web-{C78C84D2-867C-3D32-D73C-29CB8D50261E}" dt="2025-04-23T17:58:34.322" v="13"/>
        <pc:sldMkLst>
          <pc:docMk/>
          <pc:sldMk cId="2304476001" sldId="271"/>
        </pc:sldMkLst>
      </pc:sldChg>
      <pc:sldChg chg="mod modShow">
        <pc:chgData name="Petr Holub" userId="S::petr.holub@zskunratice.cz::88aa58b9-7354-4525-9e54-d188f6bb88ac" providerId="AD" clId="Web-{C78C84D2-867C-3D32-D73C-29CB8D50261E}" dt="2025-04-23T17:58:34.369" v="14"/>
        <pc:sldMkLst>
          <pc:docMk/>
          <pc:sldMk cId="3284425050" sldId="272"/>
        </pc:sldMkLst>
      </pc:sldChg>
      <pc:sldChg chg="mod modShow">
        <pc:chgData name="Petr Holub" userId="S::petr.holub@zskunratice.cz::88aa58b9-7354-4525-9e54-d188f6bb88ac" providerId="AD" clId="Web-{C78C84D2-867C-3D32-D73C-29CB8D50261E}" dt="2025-04-23T17:58:34.400" v="15"/>
        <pc:sldMkLst>
          <pc:docMk/>
          <pc:sldMk cId="3910501818" sldId="273"/>
        </pc:sldMkLst>
      </pc:sldChg>
      <pc:sldChg chg="mod modShow">
        <pc:chgData name="Petr Holub" userId="S::petr.holub@zskunratice.cz::88aa58b9-7354-4525-9e54-d188f6bb88ac" providerId="AD" clId="Web-{C78C84D2-867C-3D32-D73C-29CB8D50261E}" dt="2025-04-23T17:58:34.588" v="16"/>
        <pc:sldMkLst>
          <pc:docMk/>
          <pc:sldMk cId="1842793582" sldId="274"/>
        </pc:sldMkLst>
      </pc:sldChg>
    </pc:docChg>
  </pc:docChgLst>
  <pc:docChgLst>
    <pc:chgData name="Petr Holub" userId="S::petr.holub@zskunratice.cz::88aa58b9-7354-4525-9e54-d188f6bb88ac" providerId="AD" clId="Web-{DEFB791B-6BB5-6E72-CEA7-5432342A0CC8}"/>
    <pc:docChg chg="addSld delSld modSld sldOrd">
      <pc:chgData name="Petr Holub" userId="S::petr.holub@zskunratice.cz::88aa58b9-7354-4525-9e54-d188f6bb88ac" providerId="AD" clId="Web-{DEFB791B-6BB5-6E72-CEA7-5432342A0CC8}" dt="2023-05-16T06:08:56.382" v="49" actId="20577"/>
      <pc:docMkLst>
        <pc:docMk/>
      </pc:docMkLst>
      <pc:sldChg chg="modSp add ord replId">
        <pc:chgData name="Petr Holub" userId="S::petr.holub@zskunratice.cz::88aa58b9-7354-4525-9e54-d188f6bb88ac" providerId="AD" clId="Web-{DEFB791B-6BB5-6E72-CEA7-5432342A0CC8}" dt="2023-05-16T05:58:40.207" v="6" actId="20577"/>
        <pc:sldMkLst>
          <pc:docMk/>
          <pc:sldMk cId="1274535321" sldId="269"/>
        </pc:sldMkLst>
      </pc:sldChg>
      <pc:sldChg chg="new del">
        <pc:chgData name="Petr Holub" userId="S::petr.holub@zskunratice.cz::88aa58b9-7354-4525-9e54-d188f6bb88ac" providerId="AD" clId="Web-{DEFB791B-6BB5-6E72-CEA7-5432342A0CC8}" dt="2023-05-16T05:58:32.800" v="1"/>
        <pc:sldMkLst>
          <pc:docMk/>
          <pc:sldMk cId="2727229050" sldId="269"/>
        </pc:sldMkLst>
      </pc:sldChg>
      <pc:sldChg chg="new del">
        <pc:chgData name="Petr Holub" userId="S::petr.holub@zskunratice.cz::88aa58b9-7354-4525-9e54-d188f6bb88ac" providerId="AD" clId="Web-{DEFB791B-6BB5-6E72-CEA7-5432342A0CC8}" dt="2023-05-16T05:58:46.348" v="10"/>
        <pc:sldMkLst>
          <pc:docMk/>
          <pc:sldMk cId="3755708439" sldId="270"/>
        </pc:sldMkLst>
      </pc:sldChg>
      <pc:sldChg chg="addSp delSp modSp add replId">
        <pc:chgData name="Petr Holub" userId="S::petr.holub@zskunratice.cz::88aa58b9-7354-4525-9e54-d188f6bb88ac" providerId="AD" clId="Web-{DEFB791B-6BB5-6E72-CEA7-5432342A0CC8}" dt="2023-05-16T05:59:48.615" v="17" actId="20577"/>
        <pc:sldMkLst>
          <pc:docMk/>
          <pc:sldMk cId="2304476001" sldId="271"/>
        </pc:sldMkLst>
      </pc:sldChg>
      <pc:sldChg chg="addSp delSp modSp add replId">
        <pc:chgData name="Petr Holub" userId="S::petr.holub@zskunratice.cz::88aa58b9-7354-4525-9e54-d188f6bb88ac" providerId="AD" clId="Web-{DEFB791B-6BB5-6E72-CEA7-5432342A0CC8}" dt="2023-05-16T06:00:04.475" v="22"/>
        <pc:sldMkLst>
          <pc:docMk/>
          <pc:sldMk cId="3284425050" sldId="272"/>
        </pc:sldMkLst>
      </pc:sldChg>
      <pc:sldChg chg="add del replId">
        <pc:chgData name="Petr Holub" userId="S::petr.holub@zskunratice.cz::88aa58b9-7354-4525-9e54-d188f6bb88ac" providerId="AD" clId="Web-{DEFB791B-6BB5-6E72-CEA7-5432342A0CC8}" dt="2023-05-16T05:59:50.381" v="18"/>
        <pc:sldMkLst>
          <pc:docMk/>
          <pc:sldMk cId="3762743051" sldId="272"/>
        </pc:sldMkLst>
      </pc:sldChg>
      <pc:sldChg chg="addSp delSp modSp add replId">
        <pc:chgData name="Petr Holub" userId="S::petr.holub@zskunratice.cz::88aa58b9-7354-4525-9e54-d188f6bb88ac" providerId="AD" clId="Web-{DEFB791B-6BB5-6E72-CEA7-5432342A0CC8}" dt="2023-05-16T06:00:20.679" v="26"/>
        <pc:sldMkLst>
          <pc:docMk/>
          <pc:sldMk cId="3910501818" sldId="273"/>
        </pc:sldMkLst>
      </pc:sldChg>
      <pc:sldChg chg="addSp delSp modSp new mod setBg">
        <pc:chgData name="Petr Holub" userId="S::petr.holub@zskunratice.cz::88aa58b9-7354-4525-9e54-d188f6bb88ac" providerId="AD" clId="Web-{DEFB791B-6BB5-6E72-CEA7-5432342A0CC8}" dt="2023-05-16T06:08:56.382" v="49" actId="20577"/>
        <pc:sldMkLst>
          <pc:docMk/>
          <pc:sldMk cId="1842793582" sldId="274"/>
        </pc:sldMkLst>
      </pc:sldChg>
    </pc:docChg>
  </pc:docChgLst>
  <pc:docChgLst>
    <pc:chgData name="Jakub Holec" userId="S::jakub.holec@zskunratice.cz::8b769897-bd88-4270-8bab-59178f51c235" providerId="AD" clId="Web-{5CCF3A51-82D0-3D57-B205-ACDED8B6B366}"/>
    <pc:docChg chg="modSld">
      <pc:chgData name="Jakub Holec" userId="S::jakub.holec@zskunratice.cz::8b769897-bd88-4270-8bab-59178f51c235" providerId="AD" clId="Web-{5CCF3A51-82D0-3D57-B205-ACDED8B6B366}" dt="2025-04-24T12:33:06.712" v="3"/>
      <pc:docMkLst>
        <pc:docMk/>
      </pc:docMkLst>
      <pc:sldChg chg="mod modShow">
        <pc:chgData name="Jakub Holec" userId="S::jakub.holec@zskunratice.cz::8b769897-bd88-4270-8bab-59178f51c235" providerId="AD" clId="Web-{5CCF3A51-82D0-3D57-B205-ACDED8B6B366}" dt="2025-04-24T12:29:16.468" v="0"/>
        <pc:sldMkLst>
          <pc:docMk/>
          <pc:sldMk cId="1274535321" sldId="269"/>
        </pc:sldMkLst>
      </pc:sldChg>
      <pc:sldChg chg="mod modShow">
        <pc:chgData name="Jakub Holec" userId="S::jakub.holec@zskunratice.cz::8b769897-bd88-4270-8bab-59178f51c235" providerId="AD" clId="Web-{5CCF3A51-82D0-3D57-B205-ACDED8B6B366}" dt="2025-04-24T12:32:57.993" v="1"/>
        <pc:sldMkLst>
          <pc:docMk/>
          <pc:sldMk cId="2304476001" sldId="271"/>
        </pc:sldMkLst>
      </pc:sldChg>
      <pc:sldChg chg="mod modShow">
        <pc:chgData name="Jakub Holec" userId="S::jakub.holec@zskunratice.cz::8b769897-bd88-4270-8bab-59178f51c235" providerId="AD" clId="Web-{5CCF3A51-82D0-3D57-B205-ACDED8B6B366}" dt="2025-04-24T12:33:03.290" v="2"/>
        <pc:sldMkLst>
          <pc:docMk/>
          <pc:sldMk cId="3284425050" sldId="272"/>
        </pc:sldMkLst>
      </pc:sldChg>
      <pc:sldChg chg="mod modShow">
        <pc:chgData name="Jakub Holec" userId="S::jakub.holec@zskunratice.cz::8b769897-bd88-4270-8bab-59178f51c235" providerId="AD" clId="Web-{5CCF3A51-82D0-3D57-B205-ACDED8B6B366}" dt="2025-04-24T12:33:06.712" v="3"/>
        <pc:sldMkLst>
          <pc:docMk/>
          <pc:sldMk cId="2229463598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-iCZElJ8m0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6CglhBSwGW8?t=18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3BA71-874F-0E55-FA47-1FAA2BECD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Calibri Light"/>
              </a:rPr>
              <a:t>Ověření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sluchu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BFF5D-7E17-8A46-4351-5EF40E0B3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  <a:hlinkClick r:id="rId2"/>
              </a:rPr>
              <a:t>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79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63B2-08E0-1030-8030-2C9A8E4B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err="1">
                <a:solidFill>
                  <a:schemeClr val="bg1">
                    <a:lumMod val="95000"/>
                    <a:lumOff val="5000"/>
                  </a:schemeClr>
                </a:solidFill>
              </a:rPr>
              <a:t>Vady</a:t>
            </a:r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5400" err="1">
                <a:solidFill>
                  <a:schemeClr val="bg1">
                    <a:lumMod val="95000"/>
                    <a:lumOff val="5000"/>
                  </a:schemeClr>
                </a:solidFill>
              </a:rPr>
              <a:t>zraku</a:t>
            </a:r>
            <a:endParaRPr lang="en-US" err="1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353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>
                <a:solidFill>
                  <a:srgbClr val="FFFFFF"/>
                </a:solidFill>
              </a:rPr>
              <a:t>Daltonismus</a:t>
            </a:r>
            <a:endParaRPr lang="en-US" err="1">
              <a:ea typeface="+mj-ea"/>
              <a:cs typeface="+mj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C96CAB7-A5D7-27E2-70C4-D9D524BF2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9305" y="643466"/>
            <a:ext cx="5596722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76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Daltonismus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AB328887-318E-3CB0-FF3D-F345229A76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97182" y="643466"/>
            <a:ext cx="5740968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25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485A2-2B17-EDD4-B234-541867997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wn Arrow 7">
            <a:extLst>
              <a:ext uri="{FF2B5EF4-FFF2-40B4-BE49-F238E27FC236}">
                <a16:creationId xmlns:a16="http://schemas.microsoft.com/office/drawing/2014/main" id="{DC54FD0F-2049-AD2F-1169-63E9684F5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49CE3-1A1E-742B-DE22-0E737B30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Daltonismus</a:t>
            </a:r>
          </a:p>
        </p:txBody>
      </p:sp>
      <p:pic>
        <p:nvPicPr>
          <p:cNvPr id="10" name="Picture 9" descr="A question mark in a circle&#10;&#10;AI-generated content may be incorrect.">
            <a:extLst>
              <a:ext uri="{FF2B5EF4-FFF2-40B4-BE49-F238E27FC236}">
                <a16:creationId xmlns:a16="http://schemas.microsoft.com/office/drawing/2014/main" id="{6A501A7D-7A53-9549-B628-30EBCEF3A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697" y="535418"/>
            <a:ext cx="6088573" cy="578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63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Daltonismus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0DC2825-F02E-C984-3840-C4D00CEE6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7316" y="1037639"/>
            <a:ext cx="6780700" cy="478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01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880886B-02ED-4317-9236-CB60C22CF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10AECD-82C7-EE7E-9DA7-3A866CC4D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419600"/>
            <a:ext cx="10908792" cy="120396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600" err="1">
                <a:cs typeface="Calibri Light"/>
              </a:rPr>
              <a:t>šedý</a:t>
            </a:r>
            <a:r>
              <a:rPr lang="en-US" sz="6600">
                <a:cs typeface="Calibri Light"/>
              </a:rPr>
              <a:t> (</a:t>
            </a:r>
            <a:r>
              <a:rPr lang="en-US" sz="6600" err="1">
                <a:cs typeface="Calibri Light"/>
              </a:rPr>
              <a:t>vlevo</a:t>
            </a:r>
            <a:r>
              <a:rPr lang="en-US" sz="6600">
                <a:cs typeface="Calibri Light"/>
              </a:rPr>
              <a:t>) a </a:t>
            </a:r>
            <a:r>
              <a:rPr lang="en-US" sz="6600" err="1">
                <a:cs typeface="Calibri Light"/>
              </a:rPr>
              <a:t>zelený</a:t>
            </a:r>
            <a:r>
              <a:rPr lang="en-US" sz="6600">
                <a:cs typeface="Calibri Light"/>
              </a:rPr>
              <a:t> (</a:t>
            </a:r>
            <a:r>
              <a:rPr lang="en-US" sz="6600" err="1">
                <a:cs typeface="Calibri Light"/>
              </a:rPr>
              <a:t>vpravo</a:t>
            </a:r>
            <a:r>
              <a:rPr lang="en-US" sz="6600">
                <a:cs typeface="Calibri Light"/>
              </a:rPr>
              <a:t>) </a:t>
            </a:r>
            <a:r>
              <a:rPr lang="en-US" sz="6600" err="1">
                <a:cs typeface="Calibri Light"/>
              </a:rPr>
              <a:t>zákal</a:t>
            </a:r>
            <a:endParaRPr lang="en-US" sz="6600" kern="1200" err="1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9C562E-793B-6637-7F06-A81285296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34" r="10024" b="2"/>
          <a:stretch/>
        </p:blipFill>
        <p:spPr>
          <a:xfrm>
            <a:off x="6" y="-11"/>
            <a:ext cx="6095994" cy="4194796"/>
          </a:xfrm>
          <a:custGeom>
            <a:avLst/>
            <a:gdLst/>
            <a:ahLst/>
            <a:cxnLst/>
            <a:rect l="l" t="t" r="r" b="b"/>
            <a:pathLst>
              <a:path w="6002835" h="4194796">
                <a:moveTo>
                  <a:pt x="0" y="0"/>
                </a:moveTo>
                <a:lnTo>
                  <a:pt x="5999418" y="0"/>
                </a:lnTo>
                <a:lnTo>
                  <a:pt x="5996190" y="32760"/>
                </a:lnTo>
                <a:cubicBezTo>
                  <a:pt x="5998706" y="293110"/>
                  <a:pt x="5983874" y="553460"/>
                  <a:pt x="5997116" y="813682"/>
                </a:cubicBezTo>
                <a:cubicBezTo>
                  <a:pt x="6007314" y="1015047"/>
                  <a:pt x="6000824" y="1216284"/>
                  <a:pt x="5997116" y="1417522"/>
                </a:cubicBezTo>
                <a:cubicBezTo>
                  <a:pt x="5989967" y="1803471"/>
                  <a:pt x="6000824" y="2188911"/>
                  <a:pt x="5996190" y="2574351"/>
                </a:cubicBezTo>
                <a:cubicBezTo>
                  <a:pt x="5994204" y="2745205"/>
                  <a:pt x="5996454" y="2915805"/>
                  <a:pt x="6000824" y="3086660"/>
                </a:cubicBezTo>
                <a:cubicBezTo>
                  <a:pt x="6007180" y="3330611"/>
                  <a:pt x="5997382" y="3574689"/>
                  <a:pt x="5986656" y="3818514"/>
                </a:cubicBezTo>
                <a:cubicBezTo>
                  <a:pt x="5983054" y="3885559"/>
                  <a:pt x="5982107" y="3952684"/>
                  <a:pt x="5983808" y="4019746"/>
                </a:cubicBezTo>
                <a:lnTo>
                  <a:pt x="5993788" y="4173418"/>
                </a:lnTo>
                <a:lnTo>
                  <a:pt x="5955106" y="4175101"/>
                </a:lnTo>
                <a:cubicBezTo>
                  <a:pt x="5890100" y="4175133"/>
                  <a:pt x="5825078" y="4173227"/>
                  <a:pt x="5760087" y="4171956"/>
                </a:cubicBezTo>
                <a:cubicBezTo>
                  <a:pt x="5521345" y="4167509"/>
                  <a:pt x="5282477" y="4171956"/>
                  <a:pt x="5044242" y="4149213"/>
                </a:cubicBezTo>
                <a:cubicBezTo>
                  <a:pt x="4979506" y="4143051"/>
                  <a:pt x="4914326" y="4139111"/>
                  <a:pt x="4849272" y="4139890"/>
                </a:cubicBezTo>
                <a:cubicBezTo>
                  <a:pt x="4784218" y="4140668"/>
                  <a:pt x="4719291" y="4146163"/>
                  <a:pt x="4655063" y="4158869"/>
                </a:cubicBezTo>
                <a:cubicBezTo>
                  <a:pt x="4447578" y="4199146"/>
                  <a:pt x="4239457" y="4201688"/>
                  <a:pt x="4029811" y="4185424"/>
                </a:cubicBezTo>
                <a:cubicBezTo>
                  <a:pt x="3943792" y="4178690"/>
                  <a:pt x="3857774" y="4167509"/>
                  <a:pt x="3771375" y="4169669"/>
                </a:cubicBezTo>
                <a:cubicBezTo>
                  <a:pt x="3623225" y="4173608"/>
                  <a:pt x="3474948" y="4165603"/>
                  <a:pt x="3326672" y="4167636"/>
                </a:cubicBezTo>
                <a:cubicBezTo>
                  <a:pt x="3322669" y="4168208"/>
                  <a:pt x="3318578" y="4167674"/>
                  <a:pt x="3314855" y="4166111"/>
                </a:cubicBezTo>
                <a:cubicBezTo>
                  <a:pt x="3278008" y="4140827"/>
                  <a:pt x="3237604" y="4150610"/>
                  <a:pt x="3199487" y="4157217"/>
                </a:cubicBezTo>
                <a:cubicBezTo>
                  <a:pt x="3072810" y="4179198"/>
                  <a:pt x="2946260" y="4189998"/>
                  <a:pt x="2817550" y="4172972"/>
                </a:cubicBezTo>
                <a:cubicBezTo>
                  <a:pt x="2694647" y="4155146"/>
                  <a:pt x="2569990" y="4152923"/>
                  <a:pt x="2446541" y="4166365"/>
                </a:cubicBezTo>
                <a:cubicBezTo>
                  <a:pt x="2276791" y="4186186"/>
                  <a:pt x="2107677" y="4181993"/>
                  <a:pt x="1938308" y="4166365"/>
                </a:cubicBezTo>
                <a:cubicBezTo>
                  <a:pt x="1869570" y="4160013"/>
                  <a:pt x="1799815" y="4149213"/>
                  <a:pt x="1731712" y="4165095"/>
                </a:cubicBezTo>
                <a:cubicBezTo>
                  <a:pt x="1647854" y="4184535"/>
                  <a:pt x="1564250" y="4178182"/>
                  <a:pt x="1480137" y="4173862"/>
                </a:cubicBezTo>
                <a:cubicBezTo>
                  <a:pt x="1373663" y="4168271"/>
                  <a:pt x="1267442" y="4152135"/>
                  <a:pt x="1160586" y="4164841"/>
                </a:cubicBezTo>
                <a:cubicBezTo>
                  <a:pt x="1111161" y="4170685"/>
                  <a:pt x="1062116" y="4179961"/>
                  <a:pt x="1012055" y="4177547"/>
                </a:cubicBezTo>
                <a:cubicBezTo>
                  <a:pt x="873562" y="4171194"/>
                  <a:pt x="735196" y="4163697"/>
                  <a:pt x="596449" y="4164841"/>
                </a:cubicBezTo>
                <a:cubicBezTo>
                  <a:pt x="538383" y="4165222"/>
                  <a:pt x="480699" y="4167128"/>
                  <a:pt x="422887" y="4171321"/>
                </a:cubicBezTo>
                <a:cubicBezTo>
                  <a:pt x="315015" y="4179198"/>
                  <a:pt x="207524" y="4168525"/>
                  <a:pt x="100033" y="4164714"/>
                </a:cubicBezTo>
                <a:lnTo>
                  <a:pt x="0" y="4169195"/>
                </a:lnTo>
                <a:close/>
              </a:path>
            </a:pathLst>
          </a:custGeom>
        </p:spPr>
      </p:pic>
      <p:pic>
        <p:nvPicPr>
          <p:cNvPr id="5" name="Picture 5" descr="A picture containing dark, blur&#10;&#10;Description automatically generated">
            <a:extLst>
              <a:ext uri="{FF2B5EF4-FFF2-40B4-BE49-F238E27FC236}">
                <a16:creationId xmlns:a16="http://schemas.microsoft.com/office/drawing/2014/main" id="{955B2F8B-B88D-0842-16FE-75FCD73D5D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40" r="-3" b="4922"/>
          <a:stretch/>
        </p:blipFill>
        <p:spPr>
          <a:xfrm>
            <a:off x="6019800" y="12"/>
            <a:ext cx="6172195" cy="4186171"/>
          </a:xfrm>
          <a:custGeom>
            <a:avLst/>
            <a:gdLst/>
            <a:ahLst/>
            <a:cxnLst/>
            <a:rect l="l" t="t" r="r" b="b"/>
            <a:pathLst>
              <a:path w="6009490" h="4186171">
                <a:moveTo>
                  <a:pt x="9049" y="0"/>
                </a:moveTo>
                <a:lnTo>
                  <a:pt x="6009490" y="0"/>
                </a:lnTo>
                <a:lnTo>
                  <a:pt x="6009490" y="4168273"/>
                </a:lnTo>
                <a:lnTo>
                  <a:pt x="5803951" y="4172925"/>
                </a:lnTo>
                <a:cubicBezTo>
                  <a:pt x="5729787" y="4171950"/>
                  <a:pt x="5655658" y="4168322"/>
                  <a:pt x="5581704" y="4162045"/>
                </a:cubicBezTo>
                <a:cubicBezTo>
                  <a:pt x="5474340" y="4154041"/>
                  <a:pt x="5366086" y="4142987"/>
                  <a:pt x="5259485" y="4163316"/>
                </a:cubicBezTo>
                <a:cubicBezTo>
                  <a:pt x="5142465" y="4185805"/>
                  <a:pt x="5025571" y="4185932"/>
                  <a:pt x="4907534" y="4180215"/>
                </a:cubicBezTo>
                <a:cubicBezTo>
                  <a:pt x="4806650" y="4175387"/>
                  <a:pt x="4706147" y="4149975"/>
                  <a:pt x="4604501" y="4176784"/>
                </a:cubicBezTo>
                <a:cubicBezTo>
                  <a:pt x="4594387" y="4178258"/>
                  <a:pt x="4584082" y="4177826"/>
                  <a:pt x="4574133" y="4175514"/>
                </a:cubicBezTo>
                <a:cubicBezTo>
                  <a:pt x="4462958" y="4160140"/>
                  <a:pt x="4351020" y="4172718"/>
                  <a:pt x="4239463" y="4168398"/>
                </a:cubicBezTo>
                <a:cubicBezTo>
                  <a:pt x="4188005" y="4166365"/>
                  <a:pt x="4135530" y="4167509"/>
                  <a:pt x="4084706" y="4162045"/>
                </a:cubicBezTo>
                <a:cubicBezTo>
                  <a:pt x="3968067" y="4149594"/>
                  <a:pt x="3851682" y="4142987"/>
                  <a:pt x="3736314" y="4172337"/>
                </a:cubicBezTo>
                <a:cubicBezTo>
                  <a:pt x="3702643" y="4180253"/>
                  <a:pt x="3668235" y="4184509"/>
                  <a:pt x="3633650" y="4185043"/>
                </a:cubicBezTo>
                <a:cubicBezTo>
                  <a:pt x="3520696" y="4189109"/>
                  <a:pt x="3408122" y="4181358"/>
                  <a:pt x="3295549" y="4175005"/>
                </a:cubicBezTo>
                <a:cubicBezTo>
                  <a:pt x="3217408" y="4170558"/>
                  <a:pt x="3139394" y="4160902"/>
                  <a:pt x="3061127" y="4169034"/>
                </a:cubicBezTo>
                <a:cubicBezTo>
                  <a:pt x="3015640" y="4173735"/>
                  <a:pt x="2969772" y="4173735"/>
                  <a:pt x="2924285" y="4169034"/>
                </a:cubicBezTo>
                <a:cubicBezTo>
                  <a:pt x="2840452" y="4159212"/>
                  <a:pt x="2755870" y="4157382"/>
                  <a:pt x="2671694" y="4163570"/>
                </a:cubicBezTo>
                <a:cubicBezTo>
                  <a:pt x="2546033" y="4174370"/>
                  <a:pt x="2420500" y="4183391"/>
                  <a:pt x="2294459" y="4166238"/>
                </a:cubicBezTo>
                <a:cubicBezTo>
                  <a:pt x="2222976" y="4155006"/>
                  <a:pt x="2150298" y="4153685"/>
                  <a:pt x="2078460" y="4162300"/>
                </a:cubicBezTo>
                <a:cubicBezTo>
                  <a:pt x="1907313" y="4186314"/>
                  <a:pt x="1735785" y="4178563"/>
                  <a:pt x="1564257" y="4168653"/>
                </a:cubicBezTo>
                <a:cubicBezTo>
                  <a:pt x="1449650" y="4161918"/>
                  <a:pt x="1334536" y="4149594"/>
                  <a:pt x="1220183" y="4165857"/>
                </a:cubicBezTo>
                <a:cubicBezTo>
                  <a:pt x="1074321" y="4186186"/>
                  <a:pt x="928331" y="4179452"/>
                  <a:pt x="782087" y="4173481"/>
                </a:cubicBezTo>
                <a:cubicBezTo>
                  <a:pt x="674723" y="4169034"/>
                  <a:pt x="567232" y="4155565"/>
                  <a:pt x="459614" y="4172210"/>
                </a:cubicBezTo>
                <a:cubicBezTo>
                  <a:pt x="448535" y="4173722"/>
                  <a:pt x="437265" y="4172591"/>
                  <a:pt x="426706" y="4168907"/>
                </a:cubicBezTo>
                <a:cubicBezTo>
                  <a:pt x="385869" y="4155464"/>
                  <a:pt x="342085" y="4153660"/>
                  <a:pt x="300283" y="4163697"/>
                </a:cubicBezTo>
                <a:cubicBezTo>
                  <a:pt x="223159" y="4180596"/>
                  <a:pt x="146162" y="4187965"/>
                  <a:pt x="67640" y="4172591"/>
                </a:cubicBezTo>
                <a:lnTo>
                  <a:pt x="14015" y="4169393"/>
                </a:lnTo>
                <a:lnTo>
                  <a:pt x="28554" y="3856095"/>
                </a:lnTo>
                <a:cubicBezTo>
                  <a:pt x="30458" y="3735660"/>
                  <a:pt x="27412" y="3615306"/>
                  <a:pt x="15626" y="3495237"/>
                </a:cubicBezTo>
                <a:cubicBezTo>
                  <a:pt x="-847" y="3348740"/>
                  <a:pt x="-4304" y="3201174"/>
                  <a:pt x="5296" y="3054118"/>
                </a:cubicBezTo>
                <a:cubicBezTo>
                  <a:pt x="11786" y="2969961"/>
                  <a:pt x="18539" y="2885804"/>
                  <a:pt x="22776" y="2801522"/>
                </a:cubicBezTo>
                <a:cubicBezTo>
                  <a:pt x="28180" y="2681630"/>
                  <a:pt x="25173" y="2561524"/>
                  <a:pt x="13771" y="2442014"/>
                </a:cubicBezTo>
                <a:cubicBezTo>
                  <a:pt x="4237" y="2350879"/>
                  <a:pt x="3177" y="2259120"/>
                  <a:pt x="10593" y="2167807"/>
                </a:cubicBezTo>
                <a:cubicBezTo>
                  <a:pt x="25690" y="2012336"/>
                  <a:pt x="9931" y="1856863"/>
                  <a:pt x="5032" y="1701516"/>
                </a:cubicBezTo>
                <a:cubicBezTo>
                  <a:pt x="-3577" y="1415742"/>
                  <a:pt x="20393" y="1130095"/>
                  <a:pt x="9666" y="844320"/>
                </a:cubicBezTo>
                <a:cubicBezTo>
                  <a:pt x="3841" y="702958"/>
                  <a:pt x="16420" y="561723"/>
                  <a:pt x="9666" y="420361"/>
                </a:cubicBezTo>
                <a:cubicBezTo>
                  <a:pt x="4105" y="319805"/>
                  <a:pt x="397" y="219250"/>
                  <a:pt x="4105" y="118568"/>
                </a:cubicBezTo>
                <a:cubicBezTo>
                  <a:pt x="5164" y="91109"/>
                  <a:pt x="5826" y="63523"/>
                  <a:pt x="9534" y="36446"/>
                </a:cubicBezTo>
                <a:close/>
              </a:path>
            </a:pathLst>
          </a:cu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28C31856-6ABF-41FD-B683-B06E5FFF9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8439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93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E42E-26E8-BD3E-86DB-A9D09456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Test </a:t>
            </a:r>
            <a:r>
              <a:rPr lang="en-US" err="1">
                <a:cs typeface="Calibri Light"/>
              </a:rPr>
              <a:t>slepé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skvrny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BC88B-B461-4C18-7034-B2060A877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Na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prázdný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okraj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pracovního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listu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nakresli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malé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kolečko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křížek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zhruba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7 cm od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sebe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vybarvi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je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fixou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  <a:p>
            <a:pPr marL="514350" indent="-514350">
              <a:buAutoNum type="arabicPeriod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Vystřihni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proužek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papíru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na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kterém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jsou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značky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. </a:t>
            </a:r>
          </a:p>
          <a:p>
            <a:pPr marL="514350" indent="-514350">
              <a:buAutoNum type="arabicPeriod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Papír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chytni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do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ruky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dej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před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sebe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.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Zakryj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si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levé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oko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pravým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zaostři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na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levou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značku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.</a:t>
            </a:r>
          </a:p>
          <a:p>
            <a:pPr marL="514350" indent="-514350">
              <a:buAutoNum type="arabicPeriod"/>
            </a:pP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Papír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přibližuj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oddaluj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 a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pozoruj</a:t>
            </a: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, co se </a:t>
            </a:r>
            <a:r>
              <a:rPr lang="en-US" err="1">
                <a:solidFill>
                  <a:srgbClr val="000000"/>
                </a:solidFill>
                <a:ea typeface="+mn-lt"/>
                <a:cs typeface="+mn-lt"/>
              </a:rPr>
              <a:t>děje</a:t>
            </a:r>
            <a:endParaRPr lang="en-US" err="1">
              <a:solidFill>
                <a:srgbClr val="000000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18927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B184-57B7-2555-94F7-75320D51D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Video </a:t>
            </a:r>
            <a:r>
              <a:rPr lang="en-US" err="1">
                <a:cs typeface="Calibri Light"/>
              </a:rPr>
              <a:t>zmatení</a:t>
            </a:r>
            <a:r>
              <a:rPr lang="en-US">
                <a:cs typeface="Calibri Light"/>
              </a:rPr>
              <a:t> </a:t>
            </a:r>
            <a:r>
              <a:rPr lang="en-US" err="1">
                <a:cs typeface="Calibri Light"/>
              </a:rPr>
              <a:t>zraku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50ED1-69E7-B131-FDA6-FAEF0A110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  <a:hlinkClick r:id="rId2"/>
              </a:rPr>
              <a:t>Video zrak - iluze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88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863B2-08E0-1030-8030-2C9A8E4B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Zrakové klamy</a:t>
            </a:r>
          </a:p>
        </p:txBody>
      </p:sp>
    </p:spTree>
    <p:extLst>
      <p:ext uri="{BB962C8B-B14F-4D97-AF65-F5344CB8AC3E}">
        <p14:creationId xmlns:p14="http://schemas.microsoft.com/office/powerpoint/2010/main" val="2468828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/>
              <a:t>Helmholtzův</a:t>
            </a:r>
            <a:r>
              <a:rPr lang="en-US" sz="3600"/>
              <a:t> </a:t>
            </a:r>
            <a:r>
              <a:rPr lang="en-US" sz="3600" err="1"/>
              <a:t>klam</a:t>
            </a:r>
            <a:endParaRPr lang="en-US" sz="3600">
              <a:ea typeface="Calibri Light"/>
              <a:cs typeface="Calibri Light"/>
            </a:endParaRPr>
          </a:p>
        </p:txBody>
      </p:sp>
      <p:pic>
        <p:nvPicPr>
          <p:cNvPr id="5" name="Picture 6" descr="Logo&#10;&#10;Description automatically generated">
            <a:extLst>
              <a:ext uri="{FF2B5EF4-FFF2-40B4-BE49-F238E27FC236}">
                <a16:creationId xmlns:a16="http://schemas.microsoft.com/office/drawing/2014/main" id="{D4025B29-F8A8-F595-968E-98A401B40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53406" y="1510506"/>
            <a:ext cx="6905625" cy="3457575"/>
          </a:xfrm>
        </p:spPr>
      </p:pic>
    </p:spTree>
    <p:extLst>
      <p:ext uri="{BB962C8B-B14F-4D97-AF65-F5344CB8AC3E}">
        <p14:creationId xmlns:p14="http://schemas.microsoft.com/office/powerpoint/2010/main" val="431619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/>
              <a:t>Perspektiva</a:t>
            </a:r>
            <a:endParaRPr lang="en-US" sz="3600" kern="1200">
              <a:latin typeface="+mj-lt"/>
              <a:ea typeface="Calibri Light"/>
              <a:cs typeface="Calibri Light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6855CAE-1C9D-4561-314F-C368943AF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7044" y="643466"/>
            <a:ext cx="3341243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37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/>
              <a:t>Perspektiva</a:t>
            </a:r>
            <a:endParaRPr lang="en-US" sz="3600" kern="1200">
              <a:latin typeface="+mj-lt"/>
              <a:ea typeface="Calibri Light"/>
              <a:cs typeface="Calibri Light"/>
            </a:endParaRPr>
          </a:p>
        </p:txBody>
      </p:sp>
      <p:pic>
        <p:nvPicPr>
          <p:cNvPr id="9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FDBB6E54-A57F-CBB2-5607-EC9DA442D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2685" y="314599"/>
            <a:ext cx="5623011" cy="5838954"/>
          </a:xfrm>
        </p:spPr>
      </p:pic>
    </p:spTree>
    <p:extLst>
      <p:ext uri="{BB962C8B-B14F-4D97-AF65-F5344CB8AC3E}">
        <p14:creationId xmlns:p14="http://schemas.microsoft.com/office/powerpoint/2010/main" val="3383294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DC75-24C9-4A8E-26BE-CB057C59E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cs typeface="Calibri Light"/>
              </a:rPr>
              <a:t>Edgar Rubin</a:t>
            </a:r>
            <a:endParaRPr lang="en-US" sz="3600" kern="1200">
              <a:latin typeface="+mj-lt"/>
              <a:ea typeface="Calibri Light"/>
              <a:cs typeface="Calibri Light"/>
            </a:endParaRP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DCC46FFE-A7AA-46CD-4D5B-196CED657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8796" y="643466"/>
            <a:ext cx="4677740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71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22C4E-C54A-8954-EF0E-9492A02D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>
                <a:cs typeface="Calibri Light"/>
              </a:rPr>
              <a:t>Hermanova</a:t>
            </a:r>
            <a:r>
              <a:rPr lang="en-US" sz="3600">
                <a:cs typeface="Calibri Light"/>
              </a:rPr>
              <a:t> </a:t>
            </a:r>
            <a:r>
              <a:rPr lang="en-US" sz="3600" err="1">
                <a:cs typeface="Calibri Light"/>
              </a:rPr>
              <a:t>mřížka</a:t>
            </a:r>
            <a:endParaRPr lang="en-US" sz="3600" kern="1200">
              <a:latin typeface="+mj-lt"/>
              <a:ea typeface="Calibri Light"/>
              <a:cs typeface="Calibri Light"/>
            </a:endParaRPr>
          </a:p>
        </p:txBody>
      </p:sp>
      <p:pic>
        <p:nvPicPr>
          <p:cNvPr id="4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6F779C34-757A-2DB0-CCF3-2AD7BA1D3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3296" y="643466"/>
            <a:ext cx="5568739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97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15</Slides>
  <Notes>0</Notes>
  <HiddenSlides>4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Ověření sluchu</vt:lpstr>
      <vt:lpstr>Vady zraku</vt:lpstr>
      <vt:lpstr>Daltonismus</vt:lpstr>
      <vt:lpstr>Daltonismus</vt:lpstr>
      <vt:lpstr>Daltonismus</vt:lpstr>
      <vt:lpstr>Daltonismus</vt:lpstr>
      <vt:lpstr>šedý (vlevo) a zelený (vpravo) zákal</vt:lpstr>
      <vt:lpstr>Test slepé skvrny</vt:lpstr>
      <vt:lpstr>Video zmatení zraku</vt:lpstr>
      <vt:lpstr>Zrakové klamy</vt:lpstr>
      <vt:lpstr>Helmholtzův klam</vt:lpstr>
      <vt:lpstr>Perspektiva</vt:lpstr>
      <vt:lpstr>Perspektiva</vt:lpstr>
      <vt:lpstr>Edgar Rubin</vt:lpstr>
      <vt:lpstr>Hermanova mřížka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</cp:revision>
  <dcterms:created xsi:type="dcterms:W3CDTF">2023-05-15T16:10:54Z</dcterms:created>
  <dcterms:modified xsi:type="dcterms:W3CDTF">2025-04-24T12:33:45Z</dcterms:modified>
</cp:coreProperties>
</file>